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24"/>
  </p:notesMasterIdLst>
  <p:handoutMasterIdLst>
    <p:handoutMasterId r:id="rId25"/>
  </p:handoutMasterIdLst>
  <p:sldIdLst>
    <p:sldId id="1860" r:id="rId6"/>
    <p:sldId id="1825" r:id="rId7"/>
    <p:sldId id="1870" r:id="rId8"/>
    <p:sldId id="1871" r:id="rId9"/>
    <p:sldId id="1872" r:id="rId10"/>
    <p:sldId id="1874" r:id="rId11"/>
    <p:sldId id="1873" r:id="rId12"/>
    <p:sldId id="1877" r:id="rId13"/>
    <p:sldId id="1878" r:id="rId14"/>
    <p:sldId id="1879" r:id="rId15"/>
    <p:sldId id="1882" r:id="rId16"/>
    <p:sldId id="1876" r:id="rId17"/>
    <p:sldId id="1856" r:id="rId18"/>
    <p:sldId id="1884" r:id="rId19"/>
    <p:sldId id="1886" r:id="rId20"/>
    <p:sldId id="1885" r:id="rId21"/>
    <p:sldId id="1883" r:id="rId22"/>
    <p:sldId id="1862" r:id="rId2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58" autoAdjust="0"/>
    <p:restoredTop sz="93216" autoAdjust="0"/>
  </p:normalViewPr>
  <p:slideViewPr>
    <p:cSldViewPr snapToGrid="0">
      <p:cViewPr>
        <p:scale>
          <a:sx n="70" d="100"/>
          <a:sy n="70" d="100"/>
        </p:scale>
        <p:origin x="1123" y="197"/>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54379FD-D5A6-4AAA-9CCB-BBE160A785CA}"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N"/>
        </a:p>
      </dgm:t>
    </dgm:pt>
    <dgm:pt modelId="{3AD9FA7A-8C2D-406F-85B8-21DCAB943189}">
      <dgm:prSet phldrT="[Text]"/>
      <dgm:spPr/>
      <dgm:t>
        <a:bodyPr/>
        <a:lstStyle/>
        <a:p>
          <a:pPr>
            <a:buFont typeface="Arial" panose="020B0604020202020204" pitchFamily="34" charset="0"/>
            <a:buChar char="•"/>
          </a:pPr>
          <a:r>
            <a:rPr lang="en-US" dirty="0"/>
            <a:t>Create customizable, pretrained models built with breakthrough AI research</a:t>
          </a:r>
          <a:endParaRPr lang="en-IN" dirty="0"/>
        </a:p>
      </dgm:t>
    </dgm:pt>
    <dgm:pt modelId="{85AFF6C4-E5F2-424A-83B1-D80C38BA0547}" type="parTrans" cxnId="{27FA976F-AA8E-4892-8179-3330A582A5EC}">
      <dgm:prSet/>
      <dgm:spPr/>
      <dgm:t>
        <a:bodyPr/>
        <a:lstStyle/>
        <a:p>
          <a:endParaRPr lang="en-IN"/>
        </a:p>
      </dgm:t>
    </dgm:pt>
    <dgm:pt modelId="{F5D7FBD5-D579-486A-8D0E-03405A715378}" type="sibTrans" cxnId="{27FA976F-AA8E-4892-8179-3330A582A5EC}">
      <dgm:prSet/>
      <dgm:spPr/>
      <dgm:t>
        <a:bodyPr/>
        <a:lstStyle/>
        <a:p>
          <a:endParaRPr lang="en-IN"/>
        </a:p>
      </dgm:t>
    </dgm:pt>
    <dgm:pt modelId="{C25A217F-DBA3-4E4E-BF62-5B1410E8E075}">
      <dgm:prSet/>
      <dgm:spPr/>
      <dgm:t>
        <a:bodyPr/>
        <a:lstStyle/>
        <a:p>
          <a:r>
            <a:rPr lang="en-US"/>
            <a:t>Deploy Cognitive Services anywhere from the cloud to the edge with containers</a:t>
          </a:r>
          <a:endParaRPr lang="en-US" dirty="0"/>
        </a:p>
      </dgm:t>
    </dgm:pt>
    <dgm:pt modelId="{3E1FB5CA-F266-4A3F-B10D-3AC9B238BC60}" type="parTrans" cxnId="{34F7D914-6BA3-4719-B808-EC20C1743CEB}">
      <dgm:prSet/>
      <dgm:spPr/>
      <dgm:t>
        <a:bodyPr/>
        <a:lstStyle/>
        <a:p>
          <a:endParaRPr lang="en-IN"/>
        </a:p>
      </dgm:t>
    </dgm:pt>
    <dgm:pt modelId="{BEFD6814-26AA-4830-94A4-6C70CAF30F37}" type="sibTrans" cxnId="{34F7D914-6BA3-4719-B808-EC20C1743CEB}">
      <dgm:prSet/>
      <dgm:spPr/>
      <dgm:t>
        <a:bodyPr/>
        <a:lstStyle/>
        <a:p>
          <a:endParaRPr lang="en-IN"/>
        </a:p>
      </dgm:t>
    </dgm:pt>
    <dgm:pt modelId="{DDB5558C-CB2A-48BA-A210-6F9FF766133C}">
      <dgm:prSet/>
      <dgm:spPr/>
      <dgm:t>
        <a:bodyPr/>
        <a:lstStyle/>
        <a:p>
          <a:r>
            <a:rPr lang="en-US" b="0" i="0">
              <a:solidFill>
                <a:srgbClr val="F8F9FA"/>
              </a:solidFill>
              <a:effectLst/>
              <a:latin typeface="Segoe UI (body)"/>
            </a:rPr>
            <a:t>Get started quickly—no machine-learning expertise required</a:t>
          </a:r>
          <a:endParaRPr lang="en-US" b="0" i="0" dirty="0">
            <a:solidFill>
              <a:srgbClr val="F8F9FA"/>
            </a:solidFill>
            <a:effectLst/>
            <a:latin typeface="Segoe UI (body)"/>
          </a:endParaRPr>
        </a:p>
      </dgm:t>
    </dgm:pt>
    <dgm:pt modelId="{24A2D40F-3CF2-4BEA-89AF-C5BCE5796A53}" type="parTrans" cxnId="{38AD2B5A-7D94-4961-85EA-ADA4AF77DE6A}">
      <dgm:prSet/>
      <dgm:spPr/>
      <dgm:t>
        <a:bodyPr/>
        <a:lstStyle/>
        <a:p>
          <a:endParaRPr lang="en-IN"/>
        </a:p>
      </dgm:t>
    </dgm:pt>
    <dgm:pt modelId="{1BC2C76E-2713-44C6-B738-81F8711B1C1F}" type="sibTrans" cxnId="{38AD2B5A-7D94-4961-85EA-ADA4AF77DE6A}">
      <dgm:prSet/>
      <dgm:spPr/>
      <dgm:t>
        <a:bodyPr/>
        <a:lstStyle/>
        <a:p>
          <a:endParaRPr lang="en-IN"/>
        </a:p>
      </dgm:t>
    </dgm:pt>
    <dgm:pt modelId="{20053ECB-F3D8-4961-87B5-5AC630BFE2B2}">
      <dgm:prSet/>
      <dgm:spPr/>
      <dgm:t>
        <a:bodyPr/>
        <a:lstStyle/>
        <a:p>
          <a:r>
            <a:rPr lang="en-US" b="0" i="0">
              <a:solidFill>
                <a:srgbClr val="F8F9FA"/>
              </a:solidFill>
              <a:effectLst/>
              <a:latin typeface="Segoe UI (body)"/>
            </a:rPr>
            <a:t>Developed with strict ethical standards, empowering responsible use with industry-leading tools and guidelines</a:t>
          </a:r>
          <a:endParaRPr lang="en-US" dirty="0">
            <a:latin typeface="Segoe UI (body)"/>
          </a:endParaRPr>
        </a:p>
      </dgm:t>
    </dgm:pt>
    <dgm:pt modelId="{0CCBD5FF-0309-4CB5-9850-2306326C491A}" type="parTrans" cxnId="{A8EEC232-82D1-4A14-969B-D8DE6C1C4F71}">
      <dgm:prSet/>
      <dgm:spPr/>
      <dgm:t>
        <a:bodyPr/>
        <a:lstStyle/>
        <a:p>
          <a:endParaRPr lang="en-IN"/>
        </a:p>
      </dgm:t>
    </dgm:pt>
    <dgm:pt modelId="{6CAB66B9-7C23-4428-A08C-CF7091930FAB}" type="sibTrans" cxnId="{A8EEC232-82D1-4A14-969B-D8DE6C1C4F71}">
      <dgm:prSet/>
      <dgm:spPr/>
      <dgm:t>
        <a:bodyPr/>
        <a:lstStyle/>
        <a:p>
          <a:endParaRPr lang="en-IN"/>
        </a:p>
      </dgm:t>
    </dgm:pt>
    <dgm:pt modelId="{158FBC9B-4D67-438B-ACBF-F682DC3A22B5}" type="pres">
      <dgm:prSet presAssocID="{D54379FD-D5A6-4AAA-9CCB-BBE160A785CA}" presName="Name0" presStyleCnt="0">
        <dgm:presLayoutVars>
          <dgm:chMax val="7"/>
          <dgm:chPref val="7"/>
          <dgm:dir/>
        </dgm:presLayoutVars>
      </dgm:prSet>
      <dgm:spPr/>
    </dgm:pt>
    <dgm:pt modelId="{1EAB0809-9792-4AF7-924C-DB8D320ED6D9}" type="pres">
      <dgm:prSet presAssocID="{D54379FD-D5A6-4AAA-9CCB-BBE160A785CA}" presName="Name1" presStyleCnt="0"/>
      <dgm:spPr/>
    </dgm:pt>
    <dgm:pt modelId="{1C7FCCE0-F416-4471-ACF6-4658C588B0EB}" type="pres">
      <dgm:prSet presAssocID="{D54379FD-D5A6-4AAA-9CCB-BBE160A785CA}" presName="cycle" presStyleCnt="0"/>
      <dgm:spPr/>
    </dgm:pt>
    <dgm:pt modelId="{3D036D28-212B-4626-B94F-F26CA4377F52}" type="pres">
      <dgm:prSet presAssocID="{D54379FD-D5A6-4AAA-9CCB-BBE160A785CA}" presName="srcNode" presStyleLbl="node1" presStyleIdx="0" presStyleCnt="4"/>
      <dgm:spPr/>
    </dgm:pt>
    <dgm:pt modelId="{A518BA4C-5B15-418A-B7FD-1FE30252C27A}" type="pres">
      <dgm:prSet presAssocID="{D54379FD-D5A6-4AAA-9CCB-BBE160A785CA}" presName="conn" presStyleLbl="parChTrans1D2" presStyleIdx="0" presStyleCnt="1"/>
      <dgm:spPr/>
    </dgm:pt>
    <dgm:pt modelId="{A7F1CBEA-C0B4-4DFF-8A5E-96B1B274D892}" type="pres">
      <dgm:prSet presAssocID="{D54379FD-D5A6-4AAA-9CCB-BBE160A785CA}" presName="extraNode" presStyleLbl="node1" presStyleIdx="0" presStyleCnt="4"/>
      <dgm:spPr/>
    </dgm:pt>
    <dgm:pt modelId="{9F73C02C-0533-42E3-9C42-44C8C5BE0C1C}" type="pres">
      <dgm:prSet presAssocID="{D54379FD-D5A6-4AAA-9CCB-BBE160A785CA}" presName="dstNode" presStyleLbl="node1" presStyleIdx="0" presStyleCnt="4"/>
      <dgm:spPr/>
    </dgm:pt>
    <dgm:pt modelId="{55792A50-19B0-4B0E-B078-4865EF6F6DC2}" type="pres">
      <dgm:prSet presAssocID="{3AD9FA7A-8C2D-406F-85B8-21DCAB943189}" presName="text_1" presStyleLbl="node1" presStyleIdx="0" presStyleCnt="4">
        <dgm:presLayoutVars>
          <dgm:bulletEnabled val="1"/>
        </dgm:presLayoutVars>
      </dgm:prSet>
      <dgm:spPr/>
    </dgm:pt>
    <dgm:pt modelId="{CE9C8039-21C8-4F37-BE46-CD2786FB9668}" type="pres">
      <dgm:prSet presAssocID="{3AD9FA7A-8C2D-406F-85B8-21DCAB943189}" presName="accent_1" presStyleCnt="0"/>
      <dgm:spPr/>
    </dgm:pt>
    <dgm:pt modelId="{BA63B503-7D46-4DDB-850E-11DBA1CC72D1}" type="pres">
      <dgm:prSet presAssocID="{3AD9FA7A-8C2D-406F-85B8-21DCAB943189}" presName="accentRepeatNode" presStyleLbl="solidFgAcc1" presStyleIdx="0" presStyleCnt="4"/>
      <dgm:spPr/>
    </dgm:pt>
    <dgm:pt modelId="{28BBCE3B-F50E-4609-97AB-71F4C9C3D3AD}" type="pres">
      <dgm:prSet presAssocID="{C25A217F-DBA3-4E4E-BF62-5B1410E8E075}" presName="text_2" presStyleLbl="node1" presStyleIdx="1" presStyleCnt="4">
        <dgm:presLayoutVars>
          <dgm:bulletEnabled val="1"/>
        </dgm:presLayoutVars>
      </dgm:prSet>
      <dgm:spPr/>
    </dgm:pt>
    <dgm:pt modelId="{5476039D-4BD4-4522-AFE0-531E57D9B63B}" type="pres">
      <dgm:prSet presAssocID="{C25A217F-DBA3-4E4E-BF62-5B1410E8E075}" presName="accent_2" presStyleCnt="0"/>
      <dgm:spPr/>
    </dgm:pt>
    <dgm:pt modelId="{C3C102AB-D9AB-443D-A0BD-608817999497}" type="pres">
      <dgm:prSet presAssocID="{C25A217F-DBA3-4E4E-BF62-5B1410E8E075}" presName="accentRepeatNode" presStyleLbl="solidFgAcc1" presStyleIdx="1" presStyleCnt="4"/>
      <dgm:spPr/>
    </dgm:pt>
    <dgm:pt modelId="{99BB2CD0-12F6-4417-9ECF-AD194340A6DE}" type="pres">
      <dgm:prSet presAssocID="{DDB5558C-CB2A-48BA-A210-6F9FF766133C}" presName="text_3" presStyleLbl="node1" presStyleIdx="2" presStyleCnt="4">
        <dgm:presLayoutVars>
          <dgm:bulletEnabled val="1"/>
        </dgm:presLayoutVars>
      </dgm:prSet>
      <dgm:spPr/>
    </dgm:pt>
    <dgm:pt modelId="{56DA118D-3781-41C3-AEA1-D54EA56A9F0E}" type="pres">
      <dgm:prSet presAssocID="{DDB5558C-CB2A-48BA-A210-6F9FF766133C}" presName="accent_3" presStyleCnt="0"/>
      <dgm:spPr/>
    </dgm:pt>
    <dgm:pt modelId="{3D85AB9D-D629-47D4-A840-F8D5F94CFBD4}" type="pres">
      <dgm:prSet presAssocID="{DDB5558C-CB2A-48BA-A210-6F9FF766133C}" presName="accentRepeatNode" presStyleLbl="solidFgAcc1" presStyleIdx="2" presStyleCnt="4"/>
      <dgm:spPr/>
    </dgm:pt>
    <dgm:pt modelId="{6602F998-9FEE-401E-A503-6E99CEB19B47}" type="pres">
      <dgm:prSet presAssocID="{20053ECB-F3D8-4961-87B5-5AC630BFE2B2}" presName="text_4" presStyleLbl="node1" presStyleIdx="3" presStyleCnt="4">
        <dgm:presLayoutVars>
          <dgm:bulletEnabled val="1"/>
        </dgm:presLayoutVars>
      </dgm:prSet>
      <dgm:spPr/>
    </dgm:pt>
    <dgm:pt modelId="{5FB49B45-A7F5-4C16-9105-1ED08752BCB8}" type="pres">
      <dgm:prSet presAssocID="{20053ECB-F3D8-4961-87B5-5AC630BFE2B2}" presName="accent_4" presStyleCnt="0"/>
      <dgm:spPr/>
    </dgm:pt>
    <dgm:pt modelId="{3670E28E-08D1-4392-901A-71CA4D7AA4CC}" type="pres">
      <dgm:prSet presAssocID="{20053ECB-F3D8-4961-87B5-5AC630BFE2B2}" presName="accentRepeatNode" presStyleLbl="solidFgAcc1" presStyleIdx="3" presStyleCnt="4"/>
      <dgm:spPr/>
    </dgm:pt>
  </dgm:ptLst>
  <dgm:cxnLst>
    <dgm:cxn modelId="{77D88508-AF47-40AA-8981-23390CE7FC42}" type="presOf" srcId="{20053ECB-F3D8-4961-87B5-5AC630BFE2B2}" destId="{6602F998-9FEE-401E-A503-6E99CEB19B47}" srcOrd="0" destOrd="0" presId="urn:microsoft.com/office/officeart/2008/layout/VerticalCurvedList"/>
    <dgm:cxn modelId="{34F7D914-6BA3-4719-B808-EC20C1743CEB}" srcId="{D54379FD-D5A6-4AAA-9CCB-BBE160A785CA}" destId="{C25A217F-DBA3-4E4E-BF62-5B1410E8E075}" srcOrd="1" destOrd="0" parTransId="{3E1FB5CA-F266-4A3F-B10D-3AC9B238BC60}" sibTransId="{BEFD6814-26AA-4830-94A4-6C70CAF30F37}"/>
    <dgm:cxn modelId="{A8EEC232-82D1-4A14-969B-D8DE6C1C4F71}" srcId="{D54379FD-D5A6-4AAA-9CCB-BBE160A785CA}" destId="{20053ECB-F3D8-4961-87B5-5AC630BFE2B2}" srcOrd="3" destOrd="0" parTransId="{0CCBD5FF-0309-4CB5-9850-2306326C491A}" sibTransId="{6CAB66B9-7C23-4428-A08C-CF7091930FAB}"/>
    <dgm:cxn modelId="{623F6C5D-CF53-4C88-91A2-B9A590C866F2}" type="presOf" srcId="{F5D7FBD5-D579-486A-8D0E-03405A715378}" destId="{A518BA4C-5B15-418A-B7FD-1FE30252C27A}" srcOrd="0" destOrd="0" presId="urn:microsoft.com/office/officeart/2008/layout/VerticalCurvedList"/>
    <dgm:cxn modelId="{8BC1A55E-2641-4976-A557-7087575005CF}" type="presOf" srcId="{DDB5558C-CB2A-48BA-A210-6F9FF766133C}" destId="{99BB2CD0-12F6-4417-9ECF-AD194340A6DE}" srcOrd="0" destOrd="0" presId="urn:microsoft.com/office/officeart/2008/layout/VerticalCurvedList"/>
    <dgm:cxn modelId="{27FA976F-AA8E-4892-8179-3330A582A5EC}" srcId="{D54379FD-D5A6-4AAA-9CCB-BBE160A785CA}" destId="{3AD9FA7A-8C2D-406F-85B8-21DCAB943189}" srcOrd="0" destOrd="0" parTransId="{85AFF6C4-E5F2-424A-83B1-D80C38BA0547}" sibTransId="{F5D7FBD5-D579-486A-8D0E-03405A715378}"/>
    <dgm:cxn modelId="{38AD2B5A-7D94-4961-85EA-ADA4AF77DE6A}" srcId="{D54379FD-D5A6-4AAA-9CCB-BBE160A785CA}" destId="{DDB5558C-CB2A-48BA-A210-6F9FF766133C}" srcOrd="2" destOrd="0" parTransId="{24A2D40F-3CF2-4BEA-89AF-C5BCE5796A53}" sibTransId="{1BC2C76E-2713-44C6-B738-81F8711B1C1F}"/>
    <dgm:cxn modelId="{02179D83-418F-4DBC-8456-6514B6BA2A5A}" type="presOf" srcId="{D54379FD-D5A6-4AAA-9CCB-BBE160A785CA}" destId="{158FBC9B-4D67-438B-ACBF-F682DC3A22B5}" srcOrd="0" destOrd="0" presId="urn:microsoft.com/office/officeart/2008/layout/VerticalCurvedList"/>
    <dgm:cxn modelId="{E3FFA48F-E90E-4522-8F32-34F20A5D02CA}" type="presOf" srcId="{3AD9FA7A-8C2D-406F-85B8-21DCAB943189}" destId="{55792A50-19B0-4B0E-B078-4865EF6F6DC2}" srcOrd="0" destOrd="0" presId="urn:microsoft.com/office/officeart/2008/layout/VerticalCurvedList"/>
    <dgm:cxn modelId="{7561E6E6-5C0F-4F2C-BC6C-B0399972D0CA}" type="presOf" srcId="{C25A217F-DBA3-4E4E-BF62-5B1410E8E075}" destId="{28BBCE3B-F50E-4609-97AB-71F4C9C3D3AD}" srcOrd="0" destOrd="0" presId="urn:microsoft.com/office/officeart/2008/layout/VerticalCurvedList"/>
    <dgm:cxn modelId="{A29EE8C6-9753-4EF0-949F-7C793586CA51}" type="presParOf" srcId="{158FBC9B-4D67-438B-ACBF-F682DC3A22B5}" destId="{1EAB0809-9792-4AF7-924C-DB8D320ED6D9}" srcOrd="0" destOrd="0" presId="urn:microsoft.com/office/officeart/2008/layout/VerticalCurvedList"/>
    <dgm:cxn modelId="{CE171519-99FE-4403-BE96-208A8FD8FB31}" type="presParOf" srcId="{1EAB0809-9792-4AF7-924C-DB8D320ED6D9}" destId="{1C7FCCE0-F416-4471-ACF6-4658C588B0EB}" srcOrd="0" destOrd="0" presId="urn:microsoft.com/office/officeart/2008/layout/VerticalCurvedList"/>
    <dgm:cxn modelId="{9A4916F5-E1A4-488D-9B03-7C34CECBD2B7}" type="presParOf" srcId="{1C7FCCE0-F416-4471-ACF6-4658C588B0EB}" destId="{3D036D28-212B-4626-B94F-F26CA4377F52}" srcOrd="0" destOrd="0" presId="urn:microsoft.com/office/officeart/2008/layout/VerticalCurvedList"/>
    <dgm:cxn modelId="{FE91E0C9-10A7-473B-8F3D-CDB611CB8D87}" type="presParOf" srcId="{1C7FCCE0-F416-4471-ACF6-4658C588B0EB}" destId="{A518BA4C-5B15-418A-B7FD-1FE30252C27A}" srcOrd="1" destOrd="0" presId="urn:microsoft.com/office/officeart/2008/layout/VerticalCurvedList"/>
    <dgm:cxn modelId="{7134911A-474E-444F-B2A4-595A93CDEA97}" type="presParOf" srcId="{1C7FCCE0-F416-4471-ACF6-4658C588B0EB}" destId="{A7F1CBEA-C0B4-4DFF-8A5E-96B1B274D892}" srcOrd="2" destOrd="0" presId="urn:microsoft.com/office/officeart/2008/layout/VerticalCurvedList"/>
    <dgm:cxn modelId="{CC9A0D96-2475-44BF-B39F-D316865445BB}" type="presParOf" srcId="{1C7FCCE0-F416-4471-ACF6-4658C588B0EB}" destId="{9F73C02C-0533-42E3-9C42-44C8C5BE0C1C}" srcOrd="3" destOrd="0" presId="urn:microsoft.com/office/officeart/2008/layout/VerticalCurvedList"/>
    <dgm:cxn modelId="{BEB25DB3-7897-4059-BC01-FF1668793966}" type="presParOf" srcId="{1EAB0809-9792-4AF7-924C-DB8D320ED6D9}" destId="{55792A50-19B0-4B0E-B078-4865EF6F6DC2}" srcOrd="1" destOrd="0" presId="urn:microsoft.com/office/officeart/2008/layout/VerticalCurvedList"/>
    <dgm:cxn modelId="{DF789C92-4827-41C8-93DE-EBAF8EEF7A11}" type="presParOf" srcId="{1EAB0809-9792-4AF7-924C-DB8D320ED6D9}" destId="{CE9C8039-21C8-4F37-BE46-CD2786FB9668}" srcOrd="2" destOrd="0" presId="urn:microsoft.com/office/officeart/2008/layout/VerticalCurvedList"/>
    <dgm:cxn modelId="{307C8794-D65F-46F0-A2E8-EF77BB765572}" type="presParOf" srcId="{CE9C8039-21C8-4F37-BE46-CD2786FB9668}" destId="{BA63B503-7D46-4DDB-850E-11DBA1CC72D1}" srcOrd="0" destOrd="0" presId="urn:microsoft.com/office/officeart/2008/layout/VerticalCurvedList"/>
    <dgm:cxn modelId="{2097966C-13E9-4771-B3FF-B60D153AEBEE}" type="presParOf" srcId="{1EAB0809-9792-4AF7-924C-DB8D320ED6D9}" destId="{28BBCE3B-F50E-4609-97AB-71F4C9C3D3AD}" srcOrd="3" destOrd="0" presId="urn:microsoft.com/office/officeart/2008/layout/VerticalCurvedList"/>
    <dgm:cxn modelId="{2107476A-A535-4F12-8F7A-D289E2194DCB}" type="presParOf" srcId="{1EAB0809-9792-4AF7-924C-DB8D320ED6D9}" destId="{5476039D-4BD4-4522-AFE0-531E57D9B63B}" srcOrd="4" destOrd="0" presId="urn:microsoft.com/office/officeart/2008/layout/VerticalCurvedList"/>
    <dgm:cxn modelId="{71A44717-ED00-464A-BA6F-AE5D6EADF1F0}" type="presParOf" srcId="{5476039D-4BD4-4522-AFE0-531E57D9B63B}" destId="{C3C102AB-D9AB-443D-A0BD-608817999497}" srcOrd="0" destOrd="0" presId="urn:microsoft.com/office/officeart/2008/layout/VerticalCurvedList"/>
    <dgm:cxn modelId="{9FA1D13A-A42D-4C8B-885A-6181FC9514F2}" type="presParOf" srcId="{1EAB0809-9792-4AF7-924C-DB8D320ED6D9}" destId="{99BB2CD0-12F6-4417-9ECF-AD194340A6DE}" srcOrd="5" destOrd="0" presId="urn:microsoft.com/office/officeart/2008/layout/VerticalCurvedList"/>
    <dgm:cxn modelId="{B541F6A9-7EB4-4FC0-ADC2-8D2B3D15FB9C}" type="presParOf" srcId="{1EAB0809-9792-4AF7-924C-DB8D320ED6D9}" destId="{56DA118D-3781-41C3-AEA1-D54EA56A9F0E}" srcOrd="6" destOrd="0" presId="urn:microsoft.com/office/officeart/2008/layout/VerticalCurvedList"/>
    <dgm:cxn modelId="{08F6E572-B050-4754-B9FA-26F642854EB6}" type="presParOf" srcId="{56DA118D-3781-41C3-AEA1-D54EA56A9F0E}" destId="{3D85AB9D-D629-47D4-A840-F8D5F94CFBD4}" srcOrd="0" destOrd="0" presId="urn:microsoft.com/office/officeart/2008/layout/VerticalCurvedList"/>
    <dgm:cxn modelId="{FD7AD5A1-0B5F-4A22-BFEA-A836AB2D1B97}" type="presParOf" srcId="{1EAB0809-9792-4AF7-924C-DB8D320ED6D9}" destId="{6602F998-9FEE-401E-A503-6E99CEB19B47}" srcOrd="7" destOrd="0" presId="urn:microsoft.com/office/officeart/2008/layout/VerticalCurvedList"/>
    <dgm:cxn modelId="{3C9004E4-EDA0-42C4-A401-1606A0D60F65}" type="presParOf" srcId="{1EAB0809-9792-4AF7-924C-DB8D320ED6D9}" destId="{5FB49B45-A7F5-4C16-9105-1ED08752BCB8}" srcOrd="8" destOrd="0" presId="urn:microsoft.com/office/officeart/2008/layout/VerticalCurvedList"/>
    <dgm:cxn modelId="{45430677-F3E0-4E4E-A34A-F47FC60F3E19}" type="presParOf" srcId="{5FB49B45-A7F5-4C16-9105-1ED08752BCB8}" destId="{3670E28E-08D1-4392-901A-71CA4D7AA4CC}"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CA611B-D7F4-4394-9823-A6CF9AD41DF4}"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DAC16F80-B84C-4B76-BCD6-D76A3B3AE049}">
      <dgm:prSet phldrT="[Text]"/>
      <dgm:spPr/>
      <dgm:t>
        <a:bodyPr/>
        <a:lstStyle/>
        <a:p>
          <a:r>
            <a:rPr lang="en-US"/>
            <a:t>Vision</a:t>
          </a:r>
          <a:endParaRPr lang="en-IN" dirty="0"/>
        </a:p>
      </dgm:t>
    </dgm:pt>
    <dgm:pt modelId="{BAC8F14A-CF7C-4A1F-99A9-93F07874BB38}" type="parTrans" cxnId="{3F650735-9FD0-4B4F-888B-D5C29E5C8742}">
      <dgm:prSet/>
      <dgm:spPr/>
      <dgm:t>
        <a:bodyPr/>
        <a:lstStyle/>
        <a:p>
          <a:endParaRPr lang="en-IN"/>
        </a:p>
      </dgm:t>
    </dgm:pt>
    <dgm:pt modelId="{DD41E49D-FB13-4F4B-BC6E-16A842F30790}" type="sibTrans" cxnId="{3F650735-9FD0-4B4F-888B-D5C29E5C8742}">
      <dgm:prSet/>
      <dgm:spPr/>
      <dgm:t>
        <a:bodyPr/>
        <a:lstStyle/>
        <a:p>
          <a:endParaRPr lang="en-IN"/>
        </a:p>
      </dgm:t>
    </dgm:pt>
    <dgm:pt modelId="{A864AC8D-2028-4066-BE4D-E64B4EC48984}">
      <dgm:prSet/>
      <dgm:spPr/>
      <dgm:t>
        <a:bodyPr/>
        <a:lstStyle/>
        <a:p>
          <a:r>
            <a:rPr lang="en-US"/>
            <a:t>Speech</a:t>
          </a:r>
          <a:endParaRPr lang="en-US" dirty="0"/>
        </a:p>
      </dgm:t>
    </dgm:pt>
    <dgm:pt modelId="{4D841B91-EF39-46C1-AC90-B3E804900851}" type="parTrans" cxnId="{1537D0A8-AE1C-4E82-B0C9-FF232EA10E9E}">
      <dgm:prSet/>
      <dgm:spPr/>
      <dgm:t>
        <a:bodyPr/>
        <a:lstStyle/>
        <a:p>
          <a:endParaRPr lang="en-IN"/>
        </a:p>
      </dgm:t>
    </dgm:pt>
    <dgm:pt modelId="{9504E900-6031-4036-AA3B-EDEA7553B936}" type="sibTrans" cxnId="{1537D0A8-AE1C-4E82-B0C9-FF232EA10E9E}">
      <dgm:prSet/>
      <dgm:spPr/>
      <dgm:t>
        <a:bodyPr/>
        <a:lstStyle/>
        <a:p>
          <a:endParaRPr lang="en-IN"/>
        </a:p>
      </dgm:t>
    </dgm:pt>
    <dgm:pt modelId="{1ADA3FCE-62C2-473D-A4BA-CFD9773C1121}">
      <dgm:prSet/>
      <dgm:spPr/>
      <dgm:t>
        <a:bodyPr/>
        <a:lstStyle/>
        <a:p>
          <a:r>
            <a:rPr lang="en-US"/>
            <a:t>Language</a:t>
          </a:r>
          <a:endParaRPr lang="en-US" dirty="0"/>
        </a:p>
      </dgm:t>
    </dgm:pt>
    <dgm:pt modelId="{A6340AFE-5C68-4461-A68F-FAC097661DEA}" type="parTrans" cxnId="{8494CCCE-3322-4A2F-8504-8468BE54E0AF}">
      <dgm:prSet/>
      <dgm:spPr/>
      <dgm:t>
        <a:bodyPr/>
        <a:lstStyle/>
        <a:p>
          <a:endParaRPr lang="en-IN"/>
        </a:p>
      </dgm:t>
    </dgm:pt>
    <dgm:pt modelId="{D3E63363-D871-47DD-B137-D23C4F7CDCE4}" type="sibTrans" cxnId="{8494CCCE-3322-4A2F-8504-8468BE54E0AF}">
      <dgm:prSet/>
      <dgm:spPr/>
      <dgm:t>
        <a:bodyPr/>
        <a:lstStyle/>
        <a:p>
          <a:endParaRPr lang="en-IN"/>
        </a:p>
      </dgm:t>
    </dgm:pt>
    <dgm:pt modelId="{11AF5815-126D-4620-87CB-C76B3B78255D}">
      <dgm:prSet/>
      <dgm:spPr/>
      <dgm:t>
        <a:bodyPr/>
        <a:lstStyle/>
        <a:p>
          <a:r>
            <a:rPr lang="en-US"/>
            <a:t>Decision</a:t>
          </a:r>
          <a:endParaRPr lang="en-US" dirty="0"/>
        </a:p>
      </dgm:t>
    </dgm:pt>
    <dgm:pt modelId="{60F39776-6E23-4B33-B710-0314752CDFEE}" type="parTrans" cxnId="{DABAFD91-AB8F-4E6C-A7DC-05AEEA46E283}">
      <dgm:prSet/>
      <dgm:spPr/>
      <dgm:t>
        <a:bodyPr/>
        <a:lstStyle/>
        <a:p>
          <a:endParaRPr lang="en-IN"/>
        </a:p>
      </dgm:t>
    </dgm:pt>
    <dgm:pt modelId="{37718072-B83F-4635-92A8-9FBA05F97970}" type="sibTrans" cxnId="{DABAFD91-AB8F-4E6C-A7DC-05AEEA46E283}">
      <dgm:prSet/>
      <dgm:spPr/>
      <dgm:t>
        <a:bodyPr/>
        <a:lstStyle/>
        <a:p>
          <a:endParaRPr lang="en-IN"/>
        </a:p>
      </dgm:t>
    </dgm:pt>
    <dgm:pt modelId="{AC3E5F41-6204-4AC4-A482-108B88870255}">
      <dgm:prSet/>
      <dgm:spPr/>
      <dgm:t>
        <a:bodyPr/>
        <a:lstStyle/>
        <a:p>
          <a:r>
            <a:rPr lang="en-US"/>
            <a:t>Search</a:t>
          </a:r>
          <a:endParaRPr lang="en-US" dirty="0"/>
        </a:p>
      </dgm:t>
    </dgm:pt>
    <dgm:pt modelId="{CF7615B9-AB26-470C-80DE-AE0ACD98B351}" type="parTrans" cxnId="{136F3F78-C4DD-4A7C-98C2-FB09BF619A66}">
      <dgm:prSet/>
      <dgm:spPr/>
      <dgm:t>
        <a:bodyPr/>
        <a:lstStyle/>
        <a:p>
          <a:endParaRPr lang="en-IN"/>
        </a:p>
      </dgm:t>
    </dgm:pt>
    <dgm:pt modelId="{FE0A43A4-ADF0-4F05-B39F-9856E9B90C2F}" type="sibTrans" cxnId="{136F3F78-C4DD-4A7C-98C2-FB09BF619A66}">
      <dgm:prSet/>
      <dgm:spPr/>
      <dgm:t>
        <a:bodyPr/>
        <a:lstStyle/>
        <a:p>
          <a:endParaRPr lang="en-IN"/>
        </a:p>
      </dgm:t>
    </dgm:pt>
    <dgm:pt modelId="{285409B2-E4B6-4458-809C-FE550EF7B857}" type="pres">
      <dgm:prSet presAssocID="{AECA611B-D7F4-4394-9823-A6CF9AD41DF4}" presName="diagram" presStyleCnt="0">
        <dgm:presLayoutVars>
          <dgm:dir/>
          <dgm:resizeHandles val="exact"/>
        </dgm:presLayoutVars>
      </dgm:prSet>
      <dgm:spPr/>
    </dgm:pt>
    <dgm:pt modelId="{FD61C52E-2405-4BC3-B1E2-0AA9007F2CD2}" type="pres">
      <dgm:prSet presAssocID="{DAC16F80-B84C-4B76-BCD6-D76A3B3AE049}" presName="node" presStyleLbl="node1" presStyleIdx="0" presStyleCnt="5">
        <dgm:presLayoutVars>
          <dgm:bulletEnabled val="1"/>
        </dgm:presLayoutVars>
      </dgm:prSet>
      <dgm:spPr/>
    </dgm:pt>
    <dgm:pt modelId="{BECE60B8-E02C-41B6-999E-0E2BFE3983D2}" type="pres">
      <dgm:prSet presAssocID="{DD41E49D-FB13-4F4B-BC6E-16A842F30790}" presName="sibTrans" presStyleCnt="0"/>
      <dgm:spPr/>
    </dgm:pt>
    <dgm:pt modelId="{0D766E1A-9F40-448D-A35C-EF115DBCB189}" type="pres">
      <dgm:prSet presAssocID="{A864AC8D-2028-4066-BE4D-E64B4EC48984}" presName="node" presStyleLbl="node1" presStyleIdx="1" presStyleCnt="5">
        <dgm:presLayoutVars>
          <dgm:bulletEnabled val="1"/>
        </dgm:presLayoutVars>
      </dgm:prSet>
      <dgm:spPr/>
    </dgm:pt>
    <dgm:pt modelId="{D8F577D5-0029-4311-AAAD-482FCA6E5985}" type="pres">
      <dgm:prSet presAssocID="{9504E900-6031-4036-AA3B-EDEA7553B936}" presName="sibTrans" presStyleCnt="0"/>
      <dgm:spPr/>
    </dgm:pt>
    <dgm:pt modelId="{9C642100-A6F5-479D-AE13-1BBBA44E7333}" type="pres">
      <dgm:prSet presAssocID="{1ADA3FCE-62C2-473D-A4BA-CFD9773C1121}" presName="node" presStyleLbl="node1" presStyleIdx="2" presStyleCnt="5">
        <dgm:presLayoutVars>
          <dgm:bulletEnabled val="1"/>
        </dgm:presLayoutVars>
      </dgm:prSet>
      <dgm:spPr/>
    </dgm:pt>
    <dgm:pt modelId="{38D3B093-62F6-4567-BCE6-DEDB142F5799}" type="pres">
      <dgm:prSet presAssocID="{D3E63363-D871-47DD-B137-D23C4F7CDCE4}" presName="sibTrans" presStyleCnt="0"/>
      <dgm:spPr/>
    </dgm:pt>
    <dgm:pt modelId="{9A8236BB-4583-4D77-899D-BB925DEC4136}" type="pres">
      <dgm:prSet presAssocID="{11AF5815-126D-4620-87CB-C76B3B78255D}" presName="node" presStyleLbl="node1" presStyleIdx="3" presStyleCnt="5">
        <dgm:presLayoutVars>
          <dgm:bulletEnabled val="1"/>
        </dgm:presLayoutVars>
      </dgm:prSet>
      <dgm:spPr/>
    </dgm:pt>
    <dgm:pt modelId="{F4A4B103-5140-4772-948E-3B2B8ED1805B}" type="pres">
      <dgm:prSet presAssocID="{37718072-B83F-4635-92A8-9FBA05F97970}" presName="sibTrans" presStyleCnt="0"/>
      <dgm:spPr/>
    </dgm:pt>
    <dgm:pt modelId="{D3722038-292E-48E1-B2F2-6CAC848B2364}" type="pres">
      <dgm:prSet presAssocID="{AC3E5F41-6204-4AC4-A482-108B88870255}" presName="node" presStyleLbl="node1" presStyleIdx="4" presStyleCnt="5">
        <dgm:presLayoutVars>
          <dgm:bulletEnabled val="1"/>
        </dgm:presLayoutVars>
      </dgm:prSet>
      <dgm:spPr/>
    </dgm:pt>
  </dgm:ptLst>
  <dgm:cxnLst>
    <dgm:cxn modelId="{5AE2EC04-1FEA-4708-9959-AF5338D36B1E}" type="presOf" srcId="{AECA611B-D7F4-4394-9823-A6CF9AD41DF4}" destId="{285409B2-E4B6-4458-809C-FE550EF7B857}" srcOrd="0" destOrd="0" presId="urn:microsoft.com/office/officeart/2005/8/layout/default"/>
    <dgm:cxn modelId="{B3E8D214-728B-4A8C-9639-E2667AEC9B77}" type="presOf" srcId="{1ADA3FCE-62C2-473D-A4BA-CFD9773C1121}" destId="{9C642100-A6F5-479D-AE13-1BBBA44E7333}" srcOrd="0" destOrd="0" presId="urn:microsoft.com/office/officeart/2005/8/layout/default"/>
    <dgm:cxn modelId="{3F650735-9FD0-4B4F-888B-D5C29E5C8742}" srcId="{AECA611B-D7F4-4394-9823-A6CF9AD41DF4}" destId="{DAC16F80-B84C-4B76-BCD6-D76A3B3AE049}" srcOrd="0" destOrd="0" parTransId="{BAC8F14A-CF7C-4A1F-99A9-93F07874BB38}" sibTransId="{DD41E49D-FB13-4F4B-BC6E-16A842F30790}"/>
    <dgm:cxn modelId="{60928176-993A-4DFA-9A42-DFFEAD2EB587}" type="presOf" srcId="{AC3E5F41-6204-4AC4-A482-108B88870255}" destId="{D3722038-292E-48E1-B2F2-6CAC848B2364}" srcOrd="0" destOrd="0" presId="urn:microsoft.com/office/officeart/2005/8/layout/default"/>
    <dgm:cxn modelId="{136F3F78-C4DD-4A7C-98C2-FB09BF619A66}" srcId="{AECA611B-D7F4-4394-9823-A6CF9AD41DF4}" destId="{AC3E5F41-6204-4AC4-A482-108B88870255}" srcOrd="4" destOrd="0" parTransId="{CF7615B9-AB26-470C-80DE-AE0ACD98B351}" sibTransId="{FE0A43A4-ADF0-4F05-B39F-9856E9B90C2F}"/>
    <dgm:cxn modelId="{90D89A79-87C3-4B63-837D-2076CC85500A}" type="presOf" srcId="{DAC16F80-B84C-4B76-BCD6-D76A3B3AE049}" destId="{FD61C52E-2405-4BC3-B1E2-0AA9007F2CD2}" srcOrd="0" destOrd="0" presId="urn:microsoft.com/office/officeart/2005/8/layout/default"/>
    <dgm:cxn modelId="{7FF66E91-68FD-408E-B09C-0DC7273FB284}" type="presOf" srcId="{A864AC8D-2028-4066-BE4D-E64B4EC48984}" destId="{0D766E1A-9F40-448D-A35C-EF115DBCB189}" srcOrd="0" destOrd="0" presId="urn:microsoft.com/office/officeart/2005/8/layout/default"/>
    <dgm:cxn modelId="{DABAFD91-AB8F-4E6C-A7DC-05AEEA46E283}" srcId="{AECA611B-D7F4-4394-9823-A6CF9AD41DF4}" destId="{11AF5815-126D-4620-87CB-C76B3B78255D}" srcOrd="3" destOrd="0" parTransId="{60F39776-6E23-4B33-B710-0314752CDFEE}" sibTransId="{37718072-B83F-4635-92A8-9FBA05F97970}"/>
    <dgm:cxn modelId="{1537D0A8-AE1C-4E82-B0C9-FF232EA10E9E}" srcId="{AECA611B-D7F4-4394-9823-A6CF9AD41DF4}" destId="{A864AC8D-2028-4066-BE4D-E64B4EC48984}" srcOrd="1" destOrd="0" parTransId="{4D841B91-EF39-46C1-AC90-B3E804900851}" sibTransId="{9504E900-6031-4036-AA3B-EDEA7553B936}"/>
    <dgm:cxn modelId="{D5B293CC-5324-40B9-81C1-2F4FE0CAF094}" type="presOf" srcId="{11AF5815-126D-4620-87CB-C76B3B78255D}" destId="{9A8236BB-4583-4D77-899D-BB925DEC4136}" srcOrd="0" destOrd="0" presId="urn:microsoft.com/office/officeart/2005/8/layout/default"/>
    <dgm:cxn modelId="{8494CCCE-3322-4A2F-8504-8468BE54E0AF}" srcId="{AECA611B-D7F4-4394-9823-A6CF9AD41DF4}" destId="{1ADA3FCE-62C2-473D-A4BA-CFD9773C1121}" srcOrd="2" destOrd="0" parTransId="{A6340AFE-5C68-4461-A68F-FAC097661DEA}" sibTransId="{D3E63363-D871-47DD-B137-D23C4F7CDCE4}"/>
    <dgm:cxn modelId="{673E8404-F057-4003-BAE3-81AD4A9A8E1E}" type="presParOf" srcId="{285409B2-E4B6-4458-809C-FE550EF7B857}" destId="{FD61C52E-2405-4BC3-B1E2-0AA9007F2CD2}" srcOrd="0" destOrd="0" presId="urn:microsoft.com/office/officeart/2005/8/layout/default"/>
    <dgm:cxn modelId="{EA49A58C-C421-4E32-BA5A-FA51276FCF50}" type="presParOf" srcId="{285409B2-E4B6-4458-809C-FE550EF7B857}" destId="{BECE60B8-E02C-41B6-999E-0E2BFE3983D2}" srcOrd="1" destOrd="0" presId="urn:microsoft.com/office/officeart/2005/8/layout/default"/>
    <dgm:cxn modelId="{DC533F84-5351-4958-B054-54FB5329DE7C}" type="presParOf" srcId="{285409B2-E4B6-4458-809C-FE550EF7B857}" destId="{0D766E1A-9F40-448D-A35C-EF115DBCB189}" srcOrd="2" destOrd="0" presId="urn:microsoft.com/office/officeart/2005/8/layout/default"/>
    <dgm:cxn modelId="{D3771D05-FFE8-489B-A269-823146A032AD}" type="presParOf" srcId="{285409B2-E4B6-4458-809C-FE550EF7B857}" destId="{D8F577D5-0029-4311-AAAD-482FCA6E5985}" srcOrd="3" destOrd="0" presId="urn:microsoft.com/office/officeart/2005/8/layout/default"/>
    <dgm:cxn modelId="{57084831-9D44-4823-8FBB-876E84A0B71F}" type="presParOf" srcId="{285409B2-E4B6-4458-809C-FE550EF7B857}" destId="{9C642100-A6F5-479D-AE13-1BBBA44E7333}" srcOrd="4" destOrd="0" presId="urn:microsoft.com/office/officeart/2005/8/layout/default"/>
    <dgm:cxn modelId="{73018BE0-64EE-4DA3-8B39-075D1AF4B3B2}" type="presParOf" srcId="{285409B2-E4B6-4458-809C-FE550EF7B857}" destId="{38D3B093-62F6-4567-BCE6-DEDB142F5799}" srcOrd="5" destOrd="0" presId="urn:microsoft.com/office/officeart/2005/8/layout/default"/>
    <dgm:cxn modelId="{7B19A95F-211E-4FD3-AA80-D30DDDD9EFE9}" type="presParOf" srcId="{285409B2-E4B6-4458-809C-FE550EF7B857}" destId="{9A8236BB-4583-4D77-899D-BB925DEC4136}" srcOrd="6" destOrd="0" presId="urn:microsoft.com/office/officeart/2005/8/layout/default"/>
    <dgm:cxn modelId="{18B14399-D18E-4916-9AD5-7F187252ECF2}" type="presParOf" srcId="{285409B2-E4B6-4458-809C-FE550EF7B857}" destId="{F4A4B103-5140-4772-948E-3B2B8ED1805B}" srcOrd="7" destOrd="0" presId="urn:microsoft.com/office/officeart/2005/8/layout/default"/>
    <dgm:cxn modelId="{60E4DDB2-87F8-430A-93EC-B294A04CBF67}" type="presParOf" srcId="{285409B2-E4B6-4458-809C-FE550EF7B857}" destId="{D3722038-292E-48E1-B2F2-6CAC848B2364}"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F908020-6A3A-48D9-ABF5-3331C6724D7A}"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8F7D6C6D-CC3E-4F74-BDF3-D5F7C5D9C5B9}">
      <dgm:prSet phldrT="[Text]"/>
      <dgm:spPr/>
      <dgm:t>
        <a:bodyPr/>
        <a:lstStyle/>
        <a:p>
          <a:pPr>
            <a:buFont typeface="Arial" panose="020B0604020202020204" pitchFamily="34" charset="0"/>
            <a:buChar char="•"/>
          </a:pPr>
          <a:r>
            <a:rPr lang="en-US" dirty="0"/>
            <a:t>Computer Vision</a:t>
          </a:r>
          <a:endParaRPr lang="en-IN" dirty="0"/>
        </a:p>
      </dgm:t>
    </dgm:pt>
    <dgm:pt modelId="{AAA331C8-75C3-4375-B73A-44AF54FFE46F}" type="parTrans" cxnId="{ADDF93FB-6E2E-4B60-8291-9BA721CEEFDD}">
      <dgm:prSet/>
      <dgm:spPr/>
      <dgm:t>
        <a:bodyPr/>
        <a:lstStyle/>
        <a:p>
          <a:endParaRPr lang="en-IN"/>
        </a:p>
      </dgm:t>
    </dgm:pt>
    <dgm:pt modelId="{31269B11-E272-4C99-A80C-EB3AECB49473}" type="sibTrans" cxnId="{ADDF93FB-6E2E-4B60-8291-9BA721CEEFDD}">
      <dgm:prSet/>
      <dgm:spPr/>
      <dgm:t>
        <a:bodyPr/>
        <a:lstStyle/>
        <a:p>
          <a:endParaRPr lang="en-IN"/>
        </a:p>
      </dgm:t>
    </dgm:pt>
    <dgm:pt modelId="{1CFE7DE7-8F83-4EFC-B701-D26F7205702B}">
      <dgm:prSet/>
      <dgm:spPr/>
      <dgm:t>
        <a:bodyPr/>
        <a:lstStyle/>
        <a:p>
          <a:r>
            <a:rPr lang="en-US" dirty="0"/>
            <a:t>Custom Vision</a:t>
          </a:r>
        </a:p>
      </dgm:t>
    </dgm:pt>
    <dgm:pt modelId="{33AC4599-EAE7-48B4-8530-B319F2DFD1C3}" type="parTrans" cxnId="{B084FAA3-7096-498E-92F6-5AE90B213ACE}">
      <dgm:prSet/>
      <dgm:spPr/>
      <dgm:t>
        <a:bodyPr/>
        <a:lstStyle/>
        <a:p>
          <a:endParaRPr lang="en-IN"/>
        </a:p>
      </dgm:t>
    </dgm:pt>
    <dgm:pt modelId="{A2E89165-CDE3-4A32-8A8E-1C7D05BB99DD}" type="sibTrans" cxnId="{B084FAA3-7096-498E-92F6-5AE90B213ACE}">
      <dgm:prSet/>
      <dgm:spPr/>
      <dgm:t>
        <a:bodyPr/>
        <a:lstStyle/>
        <a:p>
          <a:endParaRPr lang="en-IN"/>
        </a:p>
      </dgm:t>
    </dgm:pt>
    <dgm:pt modelId="{D97EED3F-FF15-4F3B-8395-B2292805A423}">
      <dgm:prSet/>
      <dgm:spPr/>
      <dgm:t>
        <a:bodyPr/>
        <a:lstStyle/>
        <a:p>
          <a:r>
            <a:rPr lang="en-US"/>
            <a:t>Face API</a:t>
          </a:r>
          <a:endParaRPr lang="en-IN"/>
        </a:p>
      </dgm:t>
    </dgm:pt>
    <dgm:pt modelId="{62DCADE7-3FBD-4E04-899C-BF49B907CF6F}" type="parTrans" cxnId="{D0EABC4F-E6CA-4852-A542-EE2A91D7F353}">
      <dgm:prSet/>
      <dgm:spPr/>
      <dgm:t>
        <a:bodyPr/>
        <a:lstStyle/>
        <a:p>
          <a:endParaRPr lang="en-IN"/>
        </a:p>
      </dgm:t>
    </dgm:pt>
    <dgm:pt modelId="{1B00B2C1-3E02-477F-98F2-9760D798ABC6}" type="sibTrans" cxnId="{D0EABC4F-E6CA-4852-A542-EE2A91D7F353}">
      <dgm:prSet/>
      <dgm:spPr/>
      <dgm:t>
        <a:bodyPr/>
        <a:lstStyle/>
        <a:p>
          <a:endParaRPr lang="en-IN"/>
        </a:p>
      </dgm:t>
    </dgm:pt>
    <dgm:pt modelId="{CF2E37D0-2CF9-4BC2-BF67-B9986D25BA11}" type="pres">
      <dgm:prSet presAssocID="{1F908020-6A3A-48D9-ABF5-3331C6724D7A}" presName="diagram" presStyleCnt="0">
        <dgm:presLayoutVars>
          <dgm:dir/>
          <dgm:resizeHandles val="exact"/>
        </dgm:presLayoutVars>
      </dgm:prSet>
      <dgm:spPr/>
    </dgm:pt>
    <dgm:pt modelId="{7062C54A-E1A1-49DE-A45D-25AF65A700DF}" type="pres">
      <dgm:prSet presAssocID="{8F7D6C6D-CC3E-4F74-BDF3-D5F7C5D9C5B9}" presName="node" presStyleLbl="node1" presStyleIdx="0" presStyleCnt="3">
        <dgm:presLayoutVars>
          <dgm:bulletEnabled val="1"/>
        </dgm:presLayoutVars>
      </dgm:prSet>
      <dgm:spPr/>
    </dgm:pt>
    <dgm:pt modelId="{FDAA8F58-CA5E-4BD2-83C9-BA29ACDD90A6}" type="pres">
      <dgm:prSet presAssocID="{31269B11-E272-4C99-A80C-EB3AECB49473}" presName="sibTrans" presStyleCnt="0"/>
      <dgm:spPr/>
    </dgm:pt>
    <dgm:pt modelId="{4955C066-7042-423A-9F1D-B1C386911A5F}" type="pres">
      <dgm:prSet presAssocID="{1CFE7DE7-8F83-4EFC-B701-D26F7205702B}" presName="node" presStyleLbl="node1" presStyleIdx="1" presStyleCnt="3">
        <dgm:presLayoutVars>
          <dgm:bulletEnabled val="1"/>
        </dgm:presLayoutVars>
      </dgm:prSet>
      <dgm:spPr/>
    </dgm:pt>
    <dgm:pt modelId="{3DF3B7BF-B5E5-4C1C-8804-29151D58031E}" type="pres">
      <dgm:prSet presAssocID="{A2E89165-CDE3-4A32-8A8E-1C7D05BB99DD}" presName="sibTrans" presStyleCnt="0"/>
      <dgm:spPr/>
    </dgm:pt>
    <dgm:pt modelId="{CCD902AD-96C3-4CBB-839E-8104CB4AC7EC}" type="pres">
      <dgm:prSet presAssocID="{D97EED3F-FF15-4F3B-8395-B2292805A423}" presName="node" presStyleLbl="node1" presStyleIdx="2" presStyleCnt="3">
        <dgm:presLayoutVars>
          <dgm:bulletEnabled val="1"/>
        </dgm:presLayoutVars>
      </dgm:prSet>
      <dgm:spPr/>
    </dgm:pt>
  </dgm:ptLst>
  <dgm:cxnLst>
    <dgm:cxn modelId="{03E6A100-105E-42F4-B151-4620F910D068}" type="presOf" srcId="{1F908020-6A3A-48D9-ABF5-3331C6724D7A}" destId="{CF2E37D0-2CF9-4BC2-BF67-B9986D25BA11}" srcOrd="0" destOrd="0" presId="urn:microsoft.com/office/officeart/2005/8/layout/default"/>
    <dgm:cxn modelId="{442D7A4E-AB45-429C-9C35-CE9F15F0E6BB}" type="presOf" srcId="{1CFE7DE7-8F83-4EFC-B701-D26F7205702B}" destId="{4955C066-7042-423A-9F1D-B1C386911A5F}" srcOrd="0" destOrd="0" presId="urn:microsoft.com/office/officeart/2005/8/layout/default"/>
    <dgm:cxn modelId="{D0EABC4F-E6CA-4852-A542-EE2A91D7F353}" srcId="{1F908020-6A3A-48D9-ABF5-3331C6724D7A}" destId="{D97EED3F-FF15-4F3B-8395-B2292805A423}" srcOrd="2" destOrd="0" parTransId="{62DCADE7-3FBD-4E04-899C-BF49B907CF6F}" sibTransId="{1B00B2C1-3E02-477F-98F2-9760D798ABC6}"/>
    <dgm:cxn modelId="{0A8EEE78-777C-4A38-AD33-DE5E31C18898}" type="presOf" srcId="{8F7D6C6D-CC3E-4F74-BDF3-D5F7C5D9C5B9}" destId="{7062C54A-E1A1-49DE-A45D-25AF65A700DF}" srcOrd="0" destOrd="0" presId="urn:microsoft.com/office/officeart/2005/8/layout/default"/>
    <dgm:cxn modelId="{B084FAA3-7096-498E-92F6-5AE90B213ACE}" srcId="{1F908020-6A3A-48D9-ABF5-3331C6724D7A}" destId="{1CFE7DE7-8F83-4EFC-B701-D26F7205702B}" srcOrd="1" destOrd="0" parTransId="{33AC4599-EAE7-48B4-8530-B319F2DFD1C3}" sibTransId="{A2E89165-CDE3-4A32-8A8E-1C7D05BB99DD}"/>
    <dgm:cxn modelId="{BCA624CF-CE33-4E3F-BEDF-3A763B0DDEAB}" type="presOf" srcId="{D97EED3F-FF15-4F3B-8395-B2292805A423}" destId="{CCD902AD-96C3-4CBB-839E-8104CB4AC7EC}" srcOrd="0" destOrd="0" presId="urn:microsoft.com/office/officeart/2005/8/layout/default"/>
    <dgm:cxn modelId="{ADDF93FB-6E2E-4B60-8291-9BA721CEEFDD}" srcId="{1F908020-6A3A-48D9-ABF5-3331C6724D7A}" destId="{8F7D6C6D-CC3E-4F74-BDF3-D5F7C5D9C5B9}" srcOrd="0" destOrd="0" parTransId="{AAA331C8-75C3-4375-B73A-44AF54FFE46F}" sibTransId="{31269B11-E272-4C99-A80C-EB3AECB49473}"/>
    <dgm:cxn modelId="{56B0B0C7-5AFC-4BE9-B3C0-AB3459986756}" type="presParOf" srcId="{CF2E37D0-2CF9-4BC2-BF67-B9986D25BA11}" destId="{7062C54A-E1A1-49DE-A45D-25AF65A700DF}" srcOrd="0" destOrd="0" presId="urn:microsoft.com/office/officeart/2005/8/layout/default"/>
    <dgm:cxn modelId="{A332F50B-71FB-43B7-96DA-D2DF4027831A}" type="presParOf" srcId="{CF2E37D0-2CF9-4BC2-BF67-B9986D25BA11}" destId="{FDAA8F58-CA5E-4BD2-83C9-BA29ACDD90A6}" srcOrd="1" destOrd="0" presId="urn:microsoft.com/office/officeart/2005/8/layout/default"/>
    <dgm:cxn modelId="{C038A41D-87AD-4364-9E4B-4A8E9D945407}" type="presParOf" srcId="{CF2E37D0-2CF9-4BC2-BF67-B9986D25BA11}" destId="{4955C066-7042-423A-9F1D-B1C386911A5F}" srcOrd="2" destOrd="0" presId="urn:microsoft.com/office/officeart/2005/8/layout/default"/>
    <dgm:cxn modelId="{BB34E204-635B-480D-9278-8E2372B717ED}" type="presParOf" srcId="{CF2E37D0-2CF9-4BC2-BF67-B9986D25BA11}" destId="{3DF3B7BF-B5E5-4C1C-8804-29151D58031E}" srcOrd="3" destOrd="0" presId="urn:microsoft.com/office/officeart/2005/8/layout/default"/>
    <dgm:cxn modelId="{DD02A381-B433-4B90-9552-7CB16CD10D2D}" type="presParOf" srcId="{CF2E37D0-2CF9-4BC2-BF67-B9986D25BA11}" destId="{CCD902AD-96C3-4CBB-839E-8104CB4AC7EC}"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C69ED5-C230-423C-B6D1-B045CF078AA1}"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4BA05158-64F3-42DF-8DC4-E731DA807A65}">
      <dgm:prSet phldrT="[Text]"/>
      <dgm:spPr/>
      <dgm:t>
        <a:bodyPr/>
        <a:lstStyle/>
        <a:p>
          <a:pPr>
            <a:buFont typeface="Arial" panose="020B0604020202020204" pitchFamily="34" charset="0"/>
            <a:buChar char="•"/>
          </a:pPr>
          <a:r>
            <a:rPr lang="en-US"/>
            <a:t>Speech to Text</a:t>
          </a:r>
          <a:endParaRPr lang="en-IN"/>
        </a:p>
      </dgm:t>
    </dgm:pt>
    <dgm:pt modelId="{28C8C9BF-5180-49FA-8DD0-3DCEE821838C}" type="parTrans" cxnId="{AB53E940-249B-42D5-B810-8CBFA0327072}">
      <dgm:prSet/>
      <dgm:spPr/>
      <dgm:t>
        <a:bodyPr/>
        <a:lstStyle/>
        <a:p>
          <a:endParaRPr lang="en-IN"/>
        </a:p>
      </dgm:t>
    </dgm:pt>
    <dgm:pt modelId="{0AD0FB40-510F-47E9-8562-F286BC253876}" type="sibTrans" cxnId="{AB53E940-249B-42D5-B810-8CBFA0327072}">
      <dgm:prSet/>
      <dgm:spPr/>
      <dgm:t>
        <a:bodyPr/>
        <a:lstStyle/>
        <a:p>
          <a:endParaRPr lang="en-IN"/>
        </a:p>
      </dgm:t>
    </dgm:pt>
    <dgm:pt modelId="{4083808F-3D51-4C3A-93F4-2F1F8D2CD5B5}">
      <dgm:prSet/>
      <dgm:spPr/>
      <dgm:t>
        <a:bodyPr/>
        <a:lstStyle/>
        <a:p>
          <a:r>
            <a:rPr lang="en-US" dirty="0"/>
            <a:t>Text to Speech</a:t>
          </a:r>
        </a:p>
      </dgm:t>
    </dgm:pt>
    <dgm:pt modelId="{67484944-A046-4356-95BD-0B5862F8FB23}" type="parTrans" cxnId="{C9673552-BCE9-4527-B0BE-74B3843815FA}">
      <dgm:prSet/>
      <dgm:spPr/>
      <dgm:t>
        <a:bodyPr/>
        <a:lstStyle/>
        <a:p>
          <a:endParaRPr lang="en-IN"/>
        </a:p>
      </dgm:t>
    </dgm:pt>
    <dgm:pt modelId="{DC66B97B-0274-4550-8FDD-29DB8B68A2F6}" type="sibTrans" cxnId="{C9673552-BCE9-4527-B0BE-74B3843815FA}">
      <dgm:prSet/>
      <dgm:spPr/>
      <dgm:t>
        <a:bodyPr/>
        <a:lstStyle/>
        <a:p>
          <a:endParaRPr lang="en-IN"/>
        </a:p>
      </dgm:t>
    </dgm:pt>
    <dgm:pt modelId="{1E33B89B-FF8A-4FAE-9A42-C6C8206E3DC8}">
      <dgm:prSet/>
      <dgm:spPr/>
      <dgm:t>
        <a:bodyPr/>
        <a:lstStyle/>
        <a:p>
          <a:r>
            <a:rPr lang="en-US"/>
            <a:t>Speech Translation</a:t>
          </a:r>
          <a:endParaRPr lang="en-US" dirty="0"/>
        </a:p>
      </dgm:t>
    </dgm:pt>
    <dgm:pt modelId="{A14FBEBF-BB6A-40F2-AA61-F7758278214A}" type="parTrans" cxnId="{13EB49A9-1D9E-4746-AC9B-19F8F9E2CA5A}">
      <dgm:prSet/>
      <dgm:spPr/>
      <dgm:t>
        <a:bodyPr/>
        <a:lstStyle/>
        <a:p>
          <a:endParaRPr lang="en-IN"/>
        </a:p>
      </dgm:t>
    </dgm:pt>
    <dgm:pt modelId="{C5E019FB-252E-4AE1-9387-BE70090DF25F}" type="sibTrans" cxnId="{13EB49A9-1D9E-4746-AC9B-19F8F9E2CA5A}">
      <dgm:prSet/>
      <dgm:spPr/>
      <dgm:t>
        <a:bodyPr/>
        <a:lstStyle/>
        <a:p>
          <a:endParaRPr lang="en-IN"/>
        </a:p>
      </dgm:t>
    </dgm:pt>
    <dgm:pt modelId="{3651BAF9-DF93-4140-98B2-7E2A5A7672B1}">
      <dgm:prSet/>
      <dgm:spPr/>
      <dgm:t>
        <a:bodyPr/>
        <a:lstStyle/>
        <a:p>
          <a:r>
            <a:rPr lang="en-US"/>
            <a:t>Speaker Recognition (preview)</a:t>
          </a:r>
          <a:endParaRPr lang="en-US" dirty="0"/>
        </a:p>
      </dgm:t>
    </dgm:pt>
    <dgm:pt modelId="{26E4D7FE-7318-43AD-8CD3-57E4BEFD0B13}" type="parTrans" cxnId="{948DA1D1-21F6-4849-8395-D339C41F33F5}">
      <dgm:prSet/>
      <dgm:spPr/>
      <dgm:t>
        <a:bodyPr/>
        <a:lstStyle/>
        <a:p>
          <a:endParaRPr lang="en-IN"/>
        </a:p>
      </dgm:t>
    </dgm:pt>
    <dgm:pt modelId="{682898EF-A047-4E0B-9224-459DC34D85C6}" type="sibTrans" cxnId="{948DA1D1-21F6-4849-8395-D339C41F33F5}">
      <dgm:prSet/>
      <dgm:spPr/>
      <dgm:t>
        <a:bodyPr/>
        <a:lstStyle/>
        <a:p>
          <a:endParaRPr lang="en-IN"/>
        </a:p>
      </dgm:t>
    </dgm:pt>
    <dgm:pt modelId="{576242F2-F875-4EB2-A91F-D787B6B0E9EF}" type="pres">
      <dgm:prSet presAssocID="{0FC69ED5-C230-423C-B6D1-B045CF078AA1}" presName="diagram" presStyleCnt="0">
        <dgm:presLayoutVars>
          <dgm:dir/>
          <dgm:resizeHandles val="exact"/>
        </dgm:presLayoutVars>
      </dgm:prSet>
      <dgm:spPr/>
    </dgm:pt>
    <dgm:pt modelId="{5D3E030F-BBE7-402F-84C9-E388AF16439F}" type="pres">
      <dgm:prSet presAssocID="{4BA05158-64F3-42DF-8DC4-E731DA807A65}" presName="node" presStyleLbl="node1" presStyleIdx="0" presStyleCnt="4">
        <dgm:presLayoutVars>
          <dgm:bulletEnabled val="1"/>
        </dgm:presLayoutVars>
      </dgm:prSet>
      <dgm:spPr/>
    </dgm:pt>
    <dgm:pt modelId="{2E9E6A62-3F9C-4474-8E0A-AE6246F25BC1}" type="pres">
      <dgm:prSet presAssocID="{0AD0FB40-510F-47E9-8562-F286BC253876}" presName="sibTrans" presStyleCnt="0"/>
      <dgm:spPr/>
    </dgm:pt>
    <dgm:pt modelId="{6B6DF9E3-55F2-4E06-8E7A-0E1F71D7C110}" type="pres">
      <dgm:prSet presAssocID="{4083808F-3D51-4C3A-93F4-2F1F8D2CD5B5}" presName="node" presStyleLbl="node1" presStyleIdx="1" presStyleCnt="4">
        <dgm:presLayoutVars>
          <dgm:bulletEnabled val="1"/>
        </dgm:presLayoutVars>
      </dgm:prSet>
      <dgm:spPr/>
    </dgm:pt>
    <dgm:pt modelId="{6E7581DA-9012-402C-B8D2-B50C225A24EB}" type="pres">
      <dgm:prSet presAssocID="{DC66B97B-0274-4550-8FDD-29DB8B68A2F6}" presName="sibTrans" presStyleCnt="0"/>
      <dgm:spPr/>
    </dgm:pt>
    <dgm:pt modelId="{64271B4E-B2F8-478F-A58C-9CD9BB2DEF3F}" type="pres">
      <dgm:prSet presAssocID="{1E33B89B-FF8A-4FAE-9A42-C6C8206E3DC8}" presName="node" presStyleLbl="node1" presStyleIdx="2" presStyleCnt="4">
        <dgm:presLayoutVars>
          <dgm:bulletEnabled val="1"/>
        </dgm:presLayoutVars>
      </dgm:prSet>
      <dgm:spPr/>
    </dgm:pt>
    <dgm:pt modelId="{92716F93-1E68-417E-B6CC-524932AADB8D}" type="pres">
      <dgm:prSet presAssocID="{C5E019FB-252E-4AE1-9387-BE70090DF25F}" presName="sibTrans" presStyleCnt="0"/>
      <dgm:spPr/>
    </dgm:pt>
    <dgm:pt modelId="{EFA8EE2C-ECDC-42DE-A28E-DB0EFF5B3DE1}" type="pres">
      <dgm:prSet presAssocID="{3651BAF9-DF93-4140-98B2-7E2A5A7672B1}" presName="node" presStyleLbl="node1" presStyleIdx="3" presStyleCnt="4">
        <dgm:presLayoutVars>
          <dgm:bulletEnabled val="1"/>
        </dgm:presLayoutVars>
      </dgm:prSet>
      <dgm:spPr/>
    </dgm:pt>
  </dgm:ptLst>
  <dgm:cxnLst>
    <dgm:cxn modelId="{A7E26E0F-6496-4A83-B216-FC2B19B40ECD}" type="presOf" srcId="{1E33B89B-FF8A-4FAE-9A42-C6C8206E3DC8}" destId="{64271B4E-B2F8-478F-A58C-9CD9BB2DEF3F}" srcOrd="0" destOrd="0" presId="urn:microsoft.com/office/officeart/2005/8/layout/default"/>
    <dgm:cxn modelId="{0195452D-9B77-4262-A0C3-4689A533B1F1}" type="presOf" srcId="{3651BAF9-DF93-4140-98B2-7E2A5A7672B1}" destId="{EFA8EE2C-ECDC-42DE-A28E-DB0EFF5B3DE1}" srcOrd="0" destOrd="0" presId="urn:microsoft.com/office/officeart/2005/8/layout/default"/>
    <dgm:cxn modelId="{AB53E940-249B-42D5-B810-8CBFA0327072}" srcId="{0FC69ED5-C230-423C-B6D1-B045CF078AA1}" destId="{4BA05158-64F3-42DF-8DC4-E731DA807A65}" srcOrd="0" destOrd="0" parTransId="{28C8C9BF-5180-49FA-8DD0-3DCEE821838C}" sibTransId="{0AD0FB40-510F-47E9-8562-F286BC253876}"/>
    <dgm:cxn modelId="{C9673552-BCE9-4527-B0BE-74B3843815FA}" srcId="{0FC69ED5-C230-423C-B6D1-B045CF078AA1}" destId="{4083808F-3D51-4C3A-93F4-2F1F8D2CD5B5}" srcOrd="1" destOrd="0" parTransId="{67484944-A046-4356-95BD-0B5862F8FB23}" sibTransId="{DC66B97B-0274-4550-8FDD-29DB8B68A2F6}"/>
    <dgm:cxn modelId="{0C59B158-EF4B-4F44-95CD-18D93028FBF1}" type="presOf" srcId="{0FC69ED5-C230-423C-B6D1-B045CF078AA1}" destId="{576242F2-F875-4EB2-A91F-D787B6B0E9EF}" srcOrd="0" destOrd="0" presId="urn:microsoft.com/office/officeart/2005/8/layout/default"/>
    <dgm:cxn modelId="{E0080793-3A78-441B-BB7C-9A0DD0716D0F}" type="presOf" srcId="{4BA05158-64F3-42DF-8DC4-E731DA807A65}" destId="{5D3E030F-BBE7-402F-84C9-E388AF16439F}" srcOrd="0" destOrd="0" presId="urn:microsoft.com/office/officeart/2005/8/layout/default"/>
    <dgm:cxn modelId="{13EB49A9-1D9E-4746-AC9B-19F8F9E2CA5A}" srcId="{0FC69ED5-C230-423C-B6D1-B045CF078AA1}" destId="{1E33B89B-FF8A-4FAE-9A42-C6C8206E3DC8}" srcOrd="2" destOrd="0" parTransId="{A14FBEBF-BB6A-40F2-AA61-F7758278214A}" sibTransId="{C5E019FB-252E-4AE1-9387-BE70090DF25F}"/>
    <dgm:cxn modelId="{EF5C75AC-DA63-4B8B-9BCF-C85566B52D70}" type="presOf" srcId="{4083808F-3D51-4C3A-93F4-2F1F8D2CD5B5}" destId="{6B6DF9E3-55F2-4E06-8E7A-0E1F71D7C110}" srcOrd="0" destOrd="0" presId="urn:microsoft.com/office/officeart/2005/8/layout/default"/>
    <dgm:cxn modelId="{948DA1D1-21F6-4849-8395-D339C41F33F5}" srcId="{0FC69ED5-C230-423C-B6D1-B045CF078AA1}" destId="{3651BAF9-DF93-4140-98B2-7E2A5A7672B1}" srcOrd="3" destOrd="0" parTransId="{26E4D7FE-7318-43AD-8CD3-57E4BEFD0B13}" sibTransId="{682898EF-A047-4E0B-9224-459DC34D85C6}"/>
    <dgm:cxn modelId="{BCC94CD5-8F26-4FC9-BA8B-2D6FC69D1618}" type="presParOf" srcId="{576242F2-F875-4EB2-A91F-D787B6B0E9EF}" destId="{5D3E030F-BBE7-402F-84C9-E388AF16439F}" srcOrd="0" destOrd="0" presId="urn:microsoft.com/office/officeart/2005/8/layout/default"/>
    <dgm:cxn modelId="{C018B268-7AD3-4253-B70B-C44793BFB304}" type="presParOf" srcId="{576242F2-F875-4EB2-A91F-D787B6B0E9EF}" destId="{2E9E6A62-3F9C-4474-8E0A-AE6246F25BC1}" srcOrd="1" destOrd="0" presId="urn:microsoft.com/office/officeart/2005/8/layout/default"/>
    <dgm:cxn modelId="{480708E3-DDF4-4747-AAE2-A2398B084C58}" type="presParOf" srcId="{576242F2-F875-4EB2-A91F-D787B6B0E9EF}" destId="{6B6DF9E3-55F2-4E06-8E7A-0E1F71D7C110}" srcOrd="2" destOrd="0" presId="urn:microsoft.com/office/officeart/2005/8/layout/default"/>
    <dgm:cxn modelId="{1C51B2ED-949C-4993-9990-D2A0207992EF}" type="presParOf" srcId="{576242F2-F875-4EB2-A91F-D787B6B0E9EF}" destId="{6E7581DA-9012-402C-B8D2-B50C225A24EB}" srcOrd="3" destOrd="0" presId="urn:microsoft.com/office/officeart/2005/8/layout/default"/>
    <dgm:cxn modelId="{D036CDAB-31FD-44FE-A6F9-A2F1148D53D0}" type="presParOf" srcId="{576242F2-F875-4EB2-A91F-D787B6B0E9EF}" destId="{64271B4E-B2F8-478F-A58C-9CD9BB2DEF3F}" srcOrd="4" destOrd="0" presId="urn:microsoft.com/office/officeart/2005/8/layout/default"/>
    <dgm:cxn modelId="{A17D7EFC-5A2F-4B79-ACDD-51DC7286E14A}" type="presParOf" srcId="{576242F2-F875-4EB2-A91F-D787B6B0E9EF}" destId="{92716F93-1E68-417E-B6CC-524932AADB8D}" srcOrd="5" destOrd="0" presId="urn:microsoft.com/office/officeart/2005/8/layout/default"/>
    <dgm:cxn modelId="{814AB004-988E-4DE7-BB65-A008586D6FBA}" type="presParOf" srcId="{576242F2-F875-4EB2-A91F-D787B6B0E9EF}" destId="{EFA8EE2C-ECDC-42DE-A28E-DB0EFF5B3DE1}"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AF86CEE-38C5-4B47-A956-E1CD0BE84C8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896D2D6F-F27F-4A54-8F6E-86BBFDC6D47F}">
      <dgm:prSet phldrT="[Text]"/>
      <dgm:spPr/>
      <dgm:t>
        <a:bodyPr/>
        <a:lstStyle/>
        <a:p>
          <a:pPr>
            <a:buFont typeface="Arial" panose="020B0604020202020204" pitchFamily="34" charset="0"/>
            <a:buChar char="•"/>
          </a:pPr>
          <a:r>
            <a:rPr lang="en-US"/>
            <a:t>Language Understanding</a:t>
          </a:r>
          <a:endParaRPr lang="en-IN"/>
        </a:p>
      </dgm:t>
    </dgm:pt>
    <dgm:pt modelId="{A89A4829-7E98-4B39-A29C-4D28ED1A03C0}" type="parTrans" cxnId="{8D8D1923-C253-4535-9B2A-99A437EA6B63}">
      <dgm:prSet/>
      <dgm:spPr/>
      <dgm:t>
        <a:bodyPr/>
        <a:lstStyle/>
        <a:p>
          <a:endParaRPr lang="en-IN"/>
        </a:p>
      </dgm:t>
    </dgm:pt>
    <dgm:pt modelId="{2C6BB42F-8F90-4751-9D26-3C378BF446CB}" type="sibTrans" cxnId="{8D8D1923-C253-4535-9B2A-99A437EA6B63}">
      <dgm:prSet/>
      <dgm:spPr/>
      <dgm:t>
        <a:bodyPr/>
        <a:lstStyle/>
        <a:p>
          <a:endParaRPr lang="en-IN"/>
        </a:p>
      </dgm:t>
    </dgm:pt>
    <dgm:pt modelId="{790B5F95-2831-4AE8-A329-2D487F1CF72A}">
      <dgm:prSet/>
      <dgm:spPr/>
      <dgm:t>
        <a:bodyPr/>
        <a:lstStyle/>
        <a:p>
          <a:r>
            <a:rPr lang="en-US"/>
            <a:t>QnA Maker</a:t>
          </a:r>
          <a:endParaRPr lang="en-US" dirty="0"/>
        </a:p>
      </dgm:t>
    </dgm:pt>
    <dgm:pt modelId="{28BD5C04-07E4-47F3-B12A-A0D11D1FD992}" type="parTrans" cxnId="{20D9C9B8-03B2-4F83-93B5-D16DB2222C74}">
      <dgm:prSet/>
      <dgm:spPr/>
      <dgm:t>
        <a:bodyPr/>
        <a:lstStyle/>
        <a:p>
          <a:endParaRPr lang="en-IN"/>
        </a:p>
      </dgm:t>
    </dgm:pt>
    <dgm:pt modelId="{33B2A8A3-AF65-4CF0-82F2-D4C2B7B03881}" type="sibTrans" cxnId="{20D9C9B8-03B2-4F83-93B5-D16DB2222C74}">
      <dgm:prSet/>
      <dgm:spPr/>
      <dgm:t>
        <a:bodyPr/>
        <a:lstStyle/>
        <a:p>
          <a:endParaRPr lang="en-IN"/>
        </a:p>
      </dgm:t>
    </dgm:pt>
    <dgm:pt modelId="{D112088C-95D5-41FD-9E47-82BDFBDE6BF7}">
      <dgm:prSet/>
      <dgm:spPr/>
      <dgm:t>
        <a:bodyPr/>
        <a:lstStyle/>
        <a:p>
          <a:r>
            <a:rPr lang="en-US"/>
            <a:t>Text Analytics</a:t>
          </a:r>
          <a:endParaRPr lang="en-US" dirty="0"/>
        </a:p>
      </dgm:t>
    </dgm:pt>
    <dgm:pt modelId="{33086414-9FB5-4631-874E-9F8CE2E08A82}" type="parTrans" cxnId="{5C53CDBE-70E2-4CCE-8B83-B3A2E4989924}">
      <dgm:prSet/>
      <dgm:spPr/>
      <dgm:t>
        <a:bodyPr/>
        <a:lstStyle/>
        <a:p>
          <a:endParaRPr lang="en-IN"/>
        </a:p>
      </dgm:t>
    </dgm:pt>
    <dgm:pt modelId="{B2B690DF-BF5B-408E-B405-0EF7A1421B8C}" type="sibTrans" cxnId="{5C53CDBE-70E2-4CCE-8B83-B3A2E4989924}">
      <dgm:prSet/>
      <dgm:spPr/>
      <dgm:t>
        <a:bodyPr/>
        <a:lstStyle/>
        <a:p>
          <a:endParaRPr lang="en-IN"/>
        </a:p>
      </dgm:t>
    </dgm:pt>
    <dgm:pt modelId="{71581BC9-64AA-4751-94C0-B95436BCBC1D}">
      <dgm:prSet/>
      <dgm:spPr/>
      <dgm:t>
        <a:bodyPr/>
        <a:lstStyle/>
        <a:p>
          <a:r>
            <a:rPr lang="en-US"/>
            <a:t>Translator</a:t>
          </a:r>
          <a:endParaRPr lang="en-US" dirty="0"/>
        </a:p>
      </dgm:t>
    </dgm:pt>
    <dgm:pt modelId="{2914096E-7D6E-4B91-B849-A4189DC001DE}" type="parTrans" cxnId="{56824EE5-2A29-4448-8C77-6BFF7260D26C}">
      <dgm:prSet/>
      <dgm:spPr/>
      <dgm:t>
        <a:bodyPr/>
        <a:lstStyle/>
        <a:p>
          <a:endParaRPr lang="en-IN"/>
        </a:p>
      </dgm:t>
    </dgm:pt>
    <dgm:pt modelId="{88E8E599-FA65-42A5-9269-95D2DB1C8B32}" type="sibTrans" cxnId="{56824EE5-2A29-4448-8C77-6BFF7260D26C}">
      <dgm:prSet/>
      <dgm:spPr/>
      <dgm:t>
        <a:bodyPr/>
        <a:lstStyle/>
        <a:p>
          <a:endParaRPr lang="en-IN"/>
        </a:p>
      </dgm:t>
    </dgm:pt>
    <dgm:pt modelId="{07A81E7A-EA35-4F3C-8774-500E45130F44}" type="pres">
      <dgm:prSet presAssocID="{3AF86CEE-38C5-4B47-A956-E1CD0BE84C87}" presName="diagram" presStyleCnt="0">
        <dgm:presLayoutVars>
          <dgm:dir/>
          <dgm:resizeHandles val="exact"/>
        </dgm:presLayoutVars>
      </dgm:prSet>
      <dgm:spPr/>
    </dgm:pt>
    <dgm:pt modelId="{4AE91E80-8D9A-43E1-9ECF-F1D910D38A88}" type="pres">
      <dgm:prSet presAssocID="{896D2D6F-F27F-4A54-8F6E-86BBFDC6D47F}" presName="node" presStyleLbl="node1" presStyleIdx="0" presStyleCnt="4">
        <dgm:presLayoutVars>
          <dgm:bulletEnabled val="1"/>
        </dgm:presLayoutVars>
      </dgm:prSet>
      <dgm:spPr/>
    </dgm:pt>
    <dgm:pt modelId="{99227F8A-F301-4173-8AB7-7C1777524D1E}" type="pres">
      <dgm:prSet presAssocID="{2C6BB42F-8F90-4751-9D26-3C378BF446CB}" presName="sibTrans" presStyleCnt="0"/>
      <dgm:spPr/>
    </dgm:pt>
    <dgm:pt modelId="{DC4BC5E9-A6E4-472E-90F0-BDAF25764E92}" type="pres">
      <dgm:prSet presAssocID="{790B5F95-2831-4AE8-A329-2D487F1CF72A}" presName="node" presStyleLbl="node1" presStyleIdx="1" presStyleCnt="4">
        <dgm:presLayoutVars>
          <dgm:bulletEnabled val="1"/>
        </dgm:presLayoutVars>
      </dgm:prSet>
      <dgm:spPr/>
    </dgm:pt>
    <dgm:pt modelId="{4D81410D-C158-4182-9C99-F71118B77903}" type="pres">
      <dgm:prSet presAssocID="{33B2A8A3-AF65-4CF0-82F2-D4C2B7B03881}" presName="sibTrans" presStyleCnt="0"/>
      <dgm:spPr/>
    </dgm:pt>
    <dgm:pt modelId="{AE560778-007B-445D-910E-4750C335EF85}" type="pres">
      <dgm:prSet presAssocID="{D112088C-95D5-41FD-9E47-82BDFBDE6BF7}" presName="node" presStyleLbl="node1" presStyleIdx="2" presStyleCnt="4">
        <dgm:presLayoutVars>
          <dgm:bulletEnabled val="1"/>
        </dgm:presLayoutVars>
      </dgm:prSet>
      <dgm:spPr/>
    </dgm:pt>
    <dgm:pt modelId="{985DA3FF-8EF4-4AE1-867B-6358C50F8ACA}" type="pres">
      <dgm:prSet presAssocID="{B2B690DF-BF5B-408E-B405-0EF7A1421B8C}" presName="sibTrans" presStyleCnt="0"/>
      <dgm:spPr/>
    </dgm:pt>
    <dgm:pt modelId="{0831E1EA-2696-4CD8-B24E-663E531B99CE}" type="pres">
      <dgm:prSet presAssocID="{71581BC9-64AA-4751-94C0-B95436BCBC1D}" presName="node" presStyleLbl="node1" presStyleIdx="3" presStyleCnt="4">
        <dgm:presLayoutVars>
          <dgm:bulletEnabled val="1"/>
        </dgm:presLayoutVars>
      </dgm:prSet>
      <dgm:spPr/>
    </dgm:pt>
  </dgm:ptLst>
  <dgm:cxnLst>
    <dgm:cxn modelId="{AA256422-2A25-4E0D-B1BF-D28A3D559255}" type="presOf" srcId="{896D2D6F-F27F-4A54-8F6E-86BBFDC6D47F}" destId="{4AE91E80-8D9A-43E1-9ECF-F1D910D38A88}" srcOrd="0" destOrd="0" presId="urn:microsoft.com/office/officeart/2005/8/layout/default"/>
    <dgm:cxn modelId="{8D8D1923-C253-4535-9B2A-99A437EA6B63}" srcId="{3AF86CEE-38C5-4B47-A956-E1CD0BE84C87}" destId="{896D2D6F-F27F-4A54-8F6E-86BBFDC6D47F}" srcOrd="0" destOrd="0" parTransId="{A89A4829-7E98-4B39-A29C-4D28ED1A03C0}" sibTransId="{2C6BB42F-8F90-4751-9D26-3C378BF446CB}"/>
    <dgm:cxn modelId="{85C15F23-E123-4F62-A20C-442F6B11488F}" type="presOf" srcId="{790B5F95-2831-4AE8-A329-2D487F1CF72A}" destId="{DC4BC5E9-A6E4-472E-90F0-BDAF25764E92}" srcOrd="0" destOrd="0" presId="urn:microsoft.com/office/officeart/2005/8/layout/default"/>
    <dgm:cxn modelId="{E115C994-082B-46EA-86BF-F1AAE27B6C54}" type="presOf" srcId="{71581BC9-64AA-4751-94C0-B95436BCBC1D}" destId="{0831E1EA-2696-4CD8-B24E-663E531B99CE}" srcOrd="0" destOrd="0" presId="urn:microsoft.com/office/officeart/2005/8/layout/default"/>
    <dgm:cxn modelId="{63C38F9C-7A11-4AF4-A4D1-A75C3A695668}" type="presOf" srcId="{D112088C-95D5-41FD-9E47-82BDFBDE6BF7}" destId="{AE560778-007B-445D-910E-4750C335EF85}" srcOrd="0" destOrd="0" presId="urn:microsoft.com/office/officeart/2005/8/layout/default"/>
    <dgm:cxn modelId="{20D9C9B8-03B2-4F83-93B5-D16DB2222C74}" srcId="{3AF86CEE-38C5-4B47-A956-E1CD0BE84C87}" destId="{790B5F95-2831-4AE8-A329-2D487F1CF72A}" srcOrd="1" destOrd="0" parTransId="{28BD5C04-07E4-47F3-B12A-A0D11D1FD992}" sibTransId="{33B2A8A3-AF65-4CF0-82F2-D4C2B7B03881}"/>
    <dgm:cxn modelId="{5C53CDBE-70E2-4CCE-8B83-B3A2E4989924}" srcId="{3AF86CEE-38C5-4B47-A956-E1CD0BE84C87}" destId="{D112088C-95D5-41FD-9E47-82BDFBDE6BF7}" srcOrd="2" destOrd="0" parTransId="{33086414-9FB5-4631-874E-9F8CE2E08A82}" sibTransId="{B2B690DF-BF5B-408E-B405-0EF7A1421B8C}"/>
    <dgm:cxn modelId="{56824EE5-2A29-4448-8C77-6BFF7260D26C}" srcId="{3AF86CEE-38C5-4B47-A956-E1CD0BE84C87}" destId="{71581BC9-64AA-4751-94C0-B95436BCBC1D}" srcOrd="3" destOrd="0" parTransId="{2914096E-7D6E-4B91-B849-A4189DC001DE}" sibTransId="{88E8E599-FA65-42A5-9269-95D2DB1C8B32}"/>
    <dgm:cxn modelId="{9F98E1EB-EAFF-4532-89FD-E642E4AB0456}" type="presOf" srcId="{3AF86CEE-38C5-4B47-A956-E1CD0BE84C87}" destId="{07A81E7A-EA35-4F3C-8774-500E45130F44}" srcOrd="0" destOrd="0" presId="urn:microsoft.com/office/officeart/2005/8/layout/default"/>
    <dgm:cxn modelId="{8C0DE831-759F-4B36-9FEA-471A3A081DAB}" type="presParOf" srcId="{07A81E7A-EA35-4F3C-8774-500E45130F44}" destId="{4AE91E80-8D9A-43E1-9ECF-F1D910D38A88}" srcOrd="0" destOrd="0" presId="urn:microsoft.com/office/officeart/2005/8/layout/default"/>
    <dgm:cxn modelId="{8CE8099A-5B19-4A2A-83BA-4B4A4AED3100}" type="presParOf" srcId="{07A81E7A-EA35-4F3C-8774-500E45130F44}" destId="{99227F8A-F301-4173-8AB7-7C1777524D1E}" srcOrd="1" destOrd="0" presId="urn:microsoft.com/office/officeart/2005/8/layout/default"/>
    <dgm:cxn modelId="{BC36D261-CF4B-4C71-A634-D031A5F64B7C}" type="presParOf" srcId="{07A81E7A-EA35-4F3C-8774-500E45130F44}" destId="{DC4BC5E9-A6E4-472E-90F0-BDAF25764E92}" srcOrd="2" destOrd="0" presId="urn:microsoft.com/office/officeart/2005/8/layout/default"/>
    <dgm:cxn modelId="{B56DD4BB-0822-4CCA-8950-960F2F931769}" type="presParOf" srcId="{07A81E7A-EA35-4F3C-8774-500E45130F44}" destId="{4D81410D-C158-4182-9C99-F71118B77903}" srcOrd="3" destOrd="0" presId="urn:microsoft.com/office/officeart/2005/8/layout/default"/>
    <dgm:cxn modelId="{66E55BB8-DD60-4C4E-A2CC-C997EE5C9D0F}" type="presParOf" srcId="{07A81E7A-EA35-4F3C-8774-500E45130F44}" destId="{AE560778-007B-445D-910E-4750C335EF85}" srcOrd="4" destOrd="0" presId="urn:microsoft.com/office/officeart/2005/8/layout/default"/>
    <dgm:cxn modelId="{EC92D5ED-C4D0-4E4D-ABC0-AD5991C28415}" type="presParOf" srcId="{07A81E7A-EA35-4F3C-8774-500E45130F44}" destId="{985DA3FF-8EF4-4AE1-867B-6358C50F8ACA}" srcOrd="5" destOrd="0" presId="urn:microsoft.com/office/officeart/2005/8/layout/default"/>
    <dgm:cxn modelId="{C1067C26-14C3-4441-9D69-930C98FA3330}" type="presParOf" srcId="{07A81E7A-EA35-4F3C-8774-500E45130F44}" destId="{0831E1EA-2696-4CD8-B24E-663E531B99CE}"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443E5A2-23ED-47E2-A46E-4E94D7DAE8E1}"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288ED45B-DA20-4F2B-A2BE-500E82E8577D}">
      <dgm:prSet phldrT="[Text]"/>
      <dgm:spPr/>
      <dgm:t>
        <a:bodyPr/>
        <a:lstStyle/>
        <a:p>
          <a:pPr>
            <a:buFont typeface="Arial" panose="020B0604020202020204" pitchFamily="34" charset="0"/>
            <a:buChar char="•"/>
          </a:pPr>
          <a:r>
            <a:rPr lang="en-US"/>
            <a:t>Anomaly Detector</a:t>
          </a:r>
          <a:endParaRPr lang="en-IN"/>
        </a:p>
      </dgm:t>
    </dgm:pt>
    <dgm:pt modelId="{6794F05E-16C7-4173-BC36-CE91EA329F9F}" type="parTrans" cxnId="{CC0C714A-E7D4-4C7B-B30A-112527E6B001}">
      <dgm:prSet/>
      <dgm:spPr/>
      <dgm:t>
        <a:bodyPr/>
        <a:lstStyle/>
        <a:p>
          <a:endParaRPr lang="en-IN"/>
        </a:p>
      </dgm:t>
    </dgm:pt>
    <dgm:pt modelId="{67CA386F-207D-4565-9098-364AB3681879}" type="sibTrans" cxnId="{CC0C714A-E7D4-4C7B-B30A-112527E6B001}">
      <dgm:prSet/>
      <dgm:spPr/>
      <dgm:t>
        <a:bodyPr/>
        <a:lstStyle/>
        <a:p>
          <a:endParaRPr lang="en-IN"/>
        </a:p>
      </dgm:t>
    </dgm:pt>
    <dgm:pt modelId="{DB9AA589-F370-4005-8648-0AE3770DC2A0}">
      <dgm:prSet/>
      <dgm:spPr/>
      <dgm:t>
        <a:bodyPr/>
        <a:lstStyle/>
        <a:p>
          <a:r>
            <a:rPr lang="en-US"/>
            <a:t>Content Moderator</a:t>
          </a:r>
          <a:endParaRPr lang="en-US" dirty="0"/>
        </a:p>
      </dgm:t>
    </dgm:pt>
    <dgm:pt modelId="{EFE4D4D2-6BCA-43C6-8544-C918B5A9E2C7}" type="parTrans" cxnId="{EC5F949A-90AF-464A-A26F-DC6D591F7964}">
      <dgm:prSet/>
      <dgm:spPr/>
      <dgm:t>
        <a:bodyPr/>
        <a:lstStyle/>
        <a:p>
          <a:endParaRPr lang="en-IN"/>
        </a:p>
      </dgm:t>
    </dgm:pt>
    <dgm:pt modelId="{2650308C-46BD-44DB-8923-8855AFD31EC2}" type="sibTrans" cxnId="{EC5F949A-90AF-464A-A26F-DC6D591F7964}">
      <dgm:prSet/>
      <dgm:spPr/>
      <dgm:t>
        <a:bodyPr/>
        <a:lstStyle/>
        <a:p>
          <a:endParaRPr lang="en-IN"/>
        </a:p>
      </dgm:t>
    </dgm:pt>
    <dgm:pt modelId="{E6688589-F119-415A-A33B-419BDA7993DB}">
      <dgm:prSet/>
      <dgm:spPr/>
      <dgm:t>
        <a:bodyPr/>
        <a:lstStyle/>
        <a:p>
          <a:r>
            <a:rPr lang="en-US"/>
            <a:t>Personaliser</a:t>
          </a:r>
          <a:endParaRPr lang="en-US" dirty="0"/>
        </a:p>
      </dgm:t>
    </dgm:pt>
    <dgm:pt modelId="{53F0D6A9-08E5-4BD5-AC83-782506775A49}" type="parTrans" cxnId="{E6FD4215-272D-4DF5-907E-ECD8BA94BBA2}">
      <dgm:prSet/>
      <dgm:spPr/>
      <dgm:t>
        <a:bodyPr/>
        <a:lstStyle/>
        <a:p>
          <a:endParaRPr lang="en-IN"/>
        </a:p>
      </dgm:t>
    </dgm:pt>
    <dgm:pt modelId="{A4FD73B8-D0EA-465F-B9AE-7FEDC4339BEE}" type="sibTrans" cxnId="{E6FD4215-272D-4DF5-907E-ECD8BA94BBA2}">
      <dgm:prSet/>
      <dgm:spPr/>
      <dgm:t>
        <a:bodyPr/>
        <a:lstStyle/>
        <a:p>
          <a:endParaRPr lang="en-IN"/>
        </a:p>
      </dgm:t>
    </dgm:pt>
    <dgm:pt modelId="{492AFAC7-F373-4AAA-A755-12AE57A7A3B8}" type="pres">
      <dgm:prSet presAssocID="{1443E5A2-23ED-47E2-A46E-4E94D7DAE8E1}" presName="diagram" presStyleCnt="0">
        <dgm:presLayoutVars>
          <dgm:dir/>
          <dgm:resizeHandles val="exact"/>
        </dgm:presLayoutVars>
      </dgm:prSet>
      <dgm:spPr/>
    </dgm:pt>
    <dgm:pt modelId="{047FCDFB-E90A-490A-A8C5-3549C29E3590}" type="pres">
      <dgm:prSet presAssocID="{288ED45B-DA20-4F2B-A2BE-500E82E8577D}" presName="node" presStyleLbl="node1" presStyleIdx="0" presStyleCnt="3">
        <dgm:presLayoutVars>
          <dgm:bulletEnabled val="1"/>
        </dgm:presLayoutVars>
      </dgm:prSet>
      <dgm:spPr/>
    </dgm:pt>
    <dgm:pt modelId="{DDF61EB1-B868-48F8-A214-61915A22E188}" type="pres">
      <dgm:prSet presAssocID="{67CA386F-207D-4565-9098-364AB3681879}" presName="sibTrans" presStyleCnt="0"/>
      <dgm:spPr/>
    </dgm:pt>
    <dgm:pt modelId="{454C0EF4-D81C-4BC6-BA05-688F82C9B4D0}" type="pres">
      <dgm:prSet presAssocID="{DB9AA589-F370-4005-8648-0AE3770DC2A0}" presName="node" presStyleLbl="node1" presStyleIdx="1" presStyleCnt="3">
        <dgm:presLayoutVars>
          <dgm:bulletEnabled val="1"/>
        </dgm:presLayoutVars>
      </dgm:prSet>
      <dgm:spPr/>
    </dgm:pt>
    <dgm:pt modelId="{7013C141-66ED-425A-879E-A1FEF41C5F54}" type="pres">
      <dgm:prSet presAssocID="{2650308C-46BD-44DB-8923-8855AFD31EC2}" presName="sibTrans" presStyleCnt="0"/>
      <dgm:spPr/>
    </dgm:pt>
    <dgm:pt modelId="{59137E7C-3235-44ED-B9A2-828E202BC906}" type="pres">
      <dgm:prSet presAssocID="{E6688589-F119-415A-A33B-419BDA7993DB}" presName="node" presStyleLbl="node1" presStyleIdx="2" presStyleCnt="3">
        <dgm:presLayoutVars>
          <dgm:bulletEnabled val="1"/>
        </dgm:presLayoutVars>
      </dgm:prSet>
      <dgm:spPr/>
    </dgm:pt>
  </dgm:ptLst>
  <dgm:cxnLst>
    <dgm:cxn modelId="{E6FD4215-272D-4DF5-907E-ECD8BA94BBA2}" srcId="{1443E5A2-23ED-47E2-A46E-4E94D7DAE8E1}" destId="{E6688589-F119-415A-A33B-419BDA7993DB}" srcOrd="2" destOrd="0" parTransId="{53F0D6A9-08E5-4BD5-AC83-782506775A49}" sibTransId="{A4FD73B8-D0EA-465F-B9AE-7FEDC4339BEE}"/>
    <dgm:cxn modelId="{25ACDD2B-63D2-46CB-9111-2DA78ECFE302}" type="presOf" srcId="{1443E5A2-23ED-47E2-A46E-4E94D7DAE8E1}" destId="{492AFAC7-F373-4AAA-A755-12AE57A7A3B8}" srcOrd="0" destOrd="0" presId="urn:microsoft.com/office/officeart/2005/8/layout/default"/>
    <dgm:cxn modelId="{CC0C714A-E7D4-4C7B-B30A-112527E6B001}" srcId="{1443E5A2-23ED-47E2-A46E-4E94D7DAE8E1}" destId="{288ED45B-DA20-4F2B-A2BE-500E82E8577D}" srcOrd="0" destOrd="0" parTransId="{6794F05E-16C7-4173-BC36-CE91EA329F9F}" sibTransId="{67CA386F-207D-4565-9098-364AB3681879}"/>
    <dgm:cxn modelId="{7396BB57-E73B-4018-A394-D8554F63F815}" type="presOf" srcId="{E6688589-F119-415A-A33B-419BDA7993DB}" destId="{59137E7C-3235-44ED-B9A2-828E202BC906}" srcOrd="0" destOrd="0" presId="urn:microsoft.com/office/officeart/2005/8/layout/default"/>
    <dgm:cxn modelId="{EC5F949A-90AF-464A-A26F-DC6D591F7964}" srcId="{1443E5A2-23ED-47E2-A46E-4E94D7DAE8E1}" destId="{DB9AA589-F370-4005-8648-0AE3770DC2A0}" srcOrd="1" destOrd="0" parTransId="{EFE4D4D2-6BCA-43C6-8544-C918B5A9E2C7}" sibTransId="{2650308C-46BD-44DB-8923-8855AFD31EC2}"/>
    <dgm:cxn modelId="{152266A2-C1EB-4637-AA7F-93C6810E888E}" type="presOf" srcId="{DB9AA589-F370-4005-8648-0AE3770DC2A0}" destId="{454C0EF4-D81C-4BC6-BA05-688F82C9B4D0}" srcOrd="0" destOrd="0" presId="urn:microsoft.com/office/officeart/2005/8/layout/default"/>
    <dgm:cxn modelId="{17AF74F0-118C-48FF-B6D1-1BCB10E9F639}" type="presOf" srcId="{288ED45B-DA20-4F2B-A2BE-500E82E8577D}" destId="{047FCDFB-E90A-490A-A8C5-3549C29E3590}" srcOrd="0" destOrd="0" presId="urn:microsoft.com/office/officeart/2005/8/layout/default"/>
    <dgm:cxn modelId="{0037E7A3-E4FC-454F-9D2B-03D0DD434D4A}" type="presParOf" srcId="{492AFAC7-F373-4AAA-A755-12AE57A7A3B8}" destId="{047FCDFB-E90A-490A-A8C5-3549C29E3590}" srcOrd="0" destOrd="0" presId="urn:microsoft.com/office/officeart/2005/8/layout/default"/>
    <dgm:cxn modelId="{5ADEB840-3AD4-43FD-A6A9-7155F804EA43}" type="presParOf" srcId="{492AFAC7-F373-4AAA-A755-12AE57A7A3B8}" destId="{DDF61EB1-B868-48F8-A214-61915A22E188}" srcOrd="1" destOrd="0" presId="urn:microsoft.com/office/officeart/2005/8/layout/default"/>
    <dgm:cxn modelId="{69507025-74AA-4695-80DB-2F5695397EC1}" type="presParOf" srcId="{492AFAC7-F373-4AAA-A755-12AE57A7A3B8}" destId="{454C0EF4-D81C-4BC6-BA05-688F82C9B4D0}" srcOrd="2" destOrd="0" presId="urn:microsoft.com/office/officeart/2005/8/layout/default"/>
    <dgm:cxn modelId="{48385AE7-C96E-4824-9CAA-039B50E83BE7}" type="presParOf" srcId="{492AFAC7-F373-4AAA-A755-12AE57A7A3B8}" destId="{7013C141-66ED-425A-879E-A1FEF41C5F54}" srcOrd="3" destOrd="0" presId="urn:microsoft.com/office/officeart/2005/8/layout/default"/>
    <dgm:cxn modelId="{AC563EC3-8C09-4ACA-A983-10DBB237023D}" type="presParOf" srcId="{492AFAC7-F373-4AAA-A755-12AE57A7A3B8}" destId="{59137E7C-3235-44ED-B9A2-828E202BC906}"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443E5A2-23ED-47E2-A46E-4E94D7DAE8E1}"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288ED45B-DA20-4F2B-A2BE-500E82E8577D}">
      <dgm:prSet phldrT="[Text]"/>
      <dgm:spPr/>
      <dgm:t>
        <a:bodyPr/>
        <a:lstStyle/>
        <a:p>
          <a:pPr>
            <a:buFont typeface="Arial" panose="020B0604020202020204" pitchFamily="34" charset="0"/>
            <a:buChar char="•"/>
          </a:pPr>
          <a:r>
            <a:rPr lang="en-IN"/>
            <a:t>Bing News Search</a:t>
          </a:r>
          <a:endParaRPr lang="en-IN" dirty="0"/>
        </a:p>
      </dgm:t>
    </dgm:pt>
    <dgm:pt modelId="{6794F05E-16C7-4173-BC36-CE91EA329F9F}" type="parTrans" cxnId="{CC0C714A-E7D4-4C7B-B30A-112527E6B001}">
      <dgm:prSet/>
      <dgm:spPr/>
      <dgm:t>
        <a:bodyPr/>
        <a:lstStyle/>
        <a:p>
          <a:endParaRPr lang="en-IN"/>
        </a:p>
      </dgm:t>
    </dgm:pt>
    <dgm:pt modelId="{67CA386F-207D-4565-9098-364AB3681879}" type="sibTrans" cxnId="{CC0C714A-E7D4-4C7B-B30A-112527E6B001}">
      <dgm:prSet/>
      <dgm:spPr/>
      <dgm:t>
        <a:bodyPr/>
        <a:lstStyle/>
        <a:p>
          <a:endParaRPr lang="en-IN"/>
        </a:p>
      </dgm:t>
    </dgm:pt>
    <dgm:pt modelId="{7CFD8528-2D12-4AF8-B416-F67C054C6BC5}">
      <dgm:prSet/>
      <dgm:spPr/>
      <dgm:t>
        <a:bodyPr/>
        <a:lstStyle/>
        <a:p>
          <a:pPr>
            <a:buFont typeface="Arial" panose="020B0604020202020204" pitchFamily="34" charset="0"/>
            <a:buChar char="•"/>
          </a:pPr>
          <a:r>
            <a:rPr lang="en-IN" dirty="0"/>
            <a:t>Bing Video Search</a:t>
          </a:r>
        </a:p>
      </dgm:t>
    </dgm:pt>
    <dgm:pt modelId="{F2598AB5-F447-4B8D-918B-483511B5227E}" type="parTrans" cxnId="{BC06CFBC-2868-4139-ADF4-4840A363F99A}">
      <dgm:prSet/>
      <dgm:spPr/>
      <dgm:t>
        <a:bodyPr/>
        <a:lstStyle/>
        <a:p>
          <a:endParaRPr lang="en-IN"/>
        </a:p>
      </dgm:t>
    </dgm:pt>
    <dgm:pt modelId="{5F3170B2-D7E6-4C7F-8078-2D80A8C9985D}" type="sibTrans" cxnId="{BC06CFBC-2868-4139-ADF4-4840A363F99A}">
      <dgm:prSet/>
      <dgm:spPr/>
      <dgm:t>
        <a:bodyPr/>
        <a:lstStyle/>
        <a:p>
          <a:endParaRPr lang="en-IN"/>
        </a:p>
      </dgm:t>
    </dgm:pt>
    <dgm:pt modelId="{B5CB5FA0-CB0B-4719-ACDD-F973FB642287}">
      <dgm:prSet/>
      <dgm:spPr/>
      <dgm:t>
        <a:bodyPr/>
        <a:lstStyle/>
        <a:p>
          <a:pPr>
            <a:buFont typeface="Arial" panose="020B0604020202020204" pitchFamily="34" charset="0"/>
            <a:buChar char="•"/>
          </a:pPr>
          <a:r>
            <a:rPr lang="en-IN" dirty="0"/>
            <a:t>Bing Web Search</a:t>
          </a:r>
        </a:p>
      </dgm:t>
    </dgm:pt>
    <dgm:pt modelId="{C8A2FD8C-BA47-4E8E-8F48-1BA77D60DE8F}" type="parTrans" cxnId="{35D95406-C850-44C4-BA6E-A39D529BF06A}">
      <dgm:prSet/>
      <dgm:spPr/>
      <dgm:t>
        <a:bodyPr/>
        <a:lstStyle/>
        <a:p>
          <a:endParaRPr lang="en-IN"/>
        </a:p>
      </dgm:t>
    </dgm:pt>
    <dgm:pt modelId="{41671ADF-96C2-46B8-90B8-DFE94782E76F}" type="sibTrans" cxnId="{35D95406-C850-44C4-BA6E-A39D529BF06A}">
      <dgm:prSet/>
      <dgm:spPr/>
      <dgm:t>
        <a:bodyPr/>
        <a:lstStyle/>
        <a:p>
          <a:endParaRPr lang="en-IN"/>
        </a:p>
      </dgm:t>
    </dgm:pt>
    <dgm:pt modelId="{CDC7CD15-170A-4DEC-8BFA-1316C1AE7EED}">
      <dgm:prSet/>
      <dgm:spPr/>
      <dgm:t>
        <a:bodyPr/>
        <a:lstStyle/>
        <a:p>
          <a:pPr>
            <a:buFont typeface="Arial" panose="020B0604020202020204" pitchFamily="34" charset="0"/>
            <a:buChar char="•"/>
          </a:pPr>
          <a:r>
            <a:rPr lang="en-IN" dirty="0"/>
            <a:t>Bing Autosuggest</a:t>
          </a:r>
        </a:p>
      </dgm:t>
    </dgm:pt>
    <dgm:pt modelId="{93211D74-5157-483B-8F16-7841EF3E6BDE}" type="parTrans" cxnId="{9EBDC625-9C99-4ABA-B289-7B5008D28E62}">
      <dgm:prSet/>
      <dgm:spPr/>
      <dgm:t>
        <a:bodyPr/>
        <a:lstStyle/>
        <a:p>
          <a:endParaRPr lang="en-IN"/>
        </a:p>
      </dgm:t>
    </dgm:pt>
    <dgm:pt modelId="{6C7BC466-FB1D-426E-8ECE-A6866F3AEEC9}" type="sibTrans" cxnId="{9EBDC625-9C99-4ABA-B289-7B5008D28E62}">
      <dgm:prSet/>
      <dgm:spPr/>
      <dgm:t>
        <a:bodyPr/>
        <a:lstStyle/>
        <a:p>
          <a:endParaRPr lang="en-IN"/>
        </a:p>
      </dgm:t>
    </dgm:pt>
    <dgm:pt modelId="{95C0D8DC-37D5-415D-9278-3FF5BCF1B877}">
      <dgm:prSet/>
      <dgm:spPr/>
      <dgm:t>
        <a:bodyPr/>
        <a:lstStyle/>
        <a:p>
          <a:pPr>
            <a:buFont typeface="Arial" panose="020B0604020202020204" pitchFamily="34" charset="0"/>
            <a:buChar char="•"/>
          </a:pPr>
          <a:r>
            <a:rPr lang="en-IN" dirty="0"/>
            <a:t>Bing Custom Search</a:t>
          </a:r>
        </a:p>
      </dgm:t>
    </dgm:pt>
    <dgm:pt modelId="{64D468C0-990E-4D40-BC05-66CA49A0053A}" type="parTrans" cxnId="{6C443D7A-C617-49F2-8CF3-C639660F3D74}">
      <dgm:prSet/>
      <dgm:spPr/>
      <dgm:t>
        <a:bodyPr/>
        <a:lstStyle/>
        <a:p>
          <a:endParaRPr lang="en-IN"/>
        </a:p>
      </dgm:t>
    </dgm:pt>
    <dgm:pt modelId="{E86994EA-882B-4540-85B4-76719636208D}" type="sibTrans" cxnId="{6C443D7A-C617-49F2-8CF3-C639660F3D74}">
      <dgm:prSet/>
      <dgm:spPr/>
      <dgm:t>
        <a:bodyPr/>
        <a:lstStyle/>
        <a:p>
          <a:endParaRPr lang="en-IN"/>
        </a:p>
      </dgm:t>
    </dgm:pt>
    <dgm:pt modelId="{EEBEC818-1E10-408A-9244-2DEE4475D673}">
      <dgm:prSet/>
      <dgm:spPr/>
      <dgm:t>
        <a:bodyPr/>
        <a:lstStyle/>
        <a:p>
          <a:pPr>
            <a:buFont typeface="Arial" panose="020B0604020202020204" pitchFamily="34" charset="0"/>
            <a:buChar char="•"/>
          </a:pPr>
          <a:r>
            <a:rPr lang="en-IN" dirty="0"/>
            <a:t>Bing Entity Search</a:t>
          </a:r>
        </a:p>
      </dgm:t>
    </dgm:pt>
    <dgm:pt modelId="{F533E43B-282E-4355-9449-EE952C5D0FDE}" type="parTrans" cxnId="{480C8F10-226A-42E1-92E3-F8891A06AAAF}">
      <dgm:prSet/>
      <dgm:spPr/>
      <dgm:t>
        <a:bodyPr/>
        <a:lstStyle/>
        <a:p>
          <a:endParaRPr lang="en-IN"/>
        </a:p>
      </dgm:t>
    </dgm:pt>
    <dgm:pt modelId="{472ACDF7-2F2C-4F60-B34C-7709B63B9797}" type="sibTrans" cxnId="{480C8F10-226A-42E1-92E3-F8891A06AAAF}">
      <dgm:prSet/>
      <dgm:spPr/>
      <dgm:t>
        <a:bodyPr/>
        <a:lstStyle/>
        <a:p>
          <a:endParaRPr lang="en-IN"/>
        </a:p>
      </dgm:t>
    </dgm:pt>
    <dgm:pt modelId="{5F0F5862-E3CD-4897-B1B1-38D1343F4105}">
      <dgm:prSet/>
      <dgm:spPr/>
      <dgm:t>
        <a:bodyPr/>
        <a:lstStyle/>
        <a:p>
          <a:pPr>
            <a:buFont typeface="Arial" panose="020B0604020202020204" pitchFamily="34" charset="0"/>
            <a:buChar char="•"/>
          </a:pPr>
          <a:r>
            <a:rPr lang="en-IN" dirty="0"/>
            <a:t>Bing Image Search</a:t>
          </a:r>
        </a:p>
      </dgm:t>
    </dgm:pt>
    <dgm:pt modelId="{175C2235-0C57-4EE3-8929-52AA28EDF950}" type="parTrans" cxnId="{3BD56D3A-86DB-4B82-87E2-C8292F7037D4}">
      <dgm:prSet/>
      <dgm:spPr/>
      <dgm:t>
        <a:bodyPr/>
        <a:lstStyle/>
        <a:p>
          <a:endParaRPr lang="en-IN"/>
        </a:p>
      </dgm:t>
    </dgm:pt>
    <dgm:pt modelId="{A814A354-C641-4400-857F-88C6525F6514}" type="sibTrans" cxnId="{3BD56D3A-86DB-4B82-87E2-C8292F7037D4}">
      <dgm:prSet/>
      <dgm:spPr/>
      <dgm:t>
        <a:bodyPr/>
        <a:lstStyle/>
        <a:p>
          <a:endParaRPr lang="en-IN"/>
        </a:p>
      </dgm:t>
    </dgm:pt>
    <dgm:pt modelId="{99780AD9-0C19-401D-82E8-12ABA86517AD}">
      <dgm:prSet/>
      <dgm:spPr/>
      <dgm:t>
        <a:bodyPr/>
        <a:lstStyle/>
        <a:p>
          <a:pPr>
            <a:buFont typeface="Arial" panose="020B0604020202020204" pitchFamily="34" charset="0"/>
            <a:buChar char="•"/>
          </a:pPr>
          <a:r>
            <a:rPr lang="en-IN" dirty="0"/>
            <a:t>Bing Visual Search</a:t>
          </a:r>
        </a:p>
      </dgm:t>
    </dgm:pt>
    <dgm:pt modelId="{16C0EE6E-8D6F-4530-900F-3818B22C6214}" type="parTrans" cxnId="{B7CA96EE-779A-4C58-ADF8-F8752E3B4994}">
      <dgm:prSet/>
      <dgm:spPr/>
      <dgm:t>
        <a:bodyPr/>
        <a:lstStyle/>
        <a:p>
          <a:endParaRPr lang="en-IN"/>
        </a:p>
      </dgm:t>
    </dgm:pt>
    <dgm:pt modelId="{A495A79F-CD6E-43A2-A38D-19CCB5C30E06}" type="sibTrans" cxnId="{B7CA96EE-779A-4C58-ADF8-F8752E3B4994}">
      <dgm:prSet/>
      <dgm:spPr/>
      <dgm:t>
        <a:bodyPr/>
        <a:lstStyle/>
        <a:p>
          <a:endParaRPr lang="en-IN"/>
        </a:p>
      </dgm:t>
    </dgm:pt>
    <dgm:pt modelId="{7A53AB28-5F96-443E-A687-82AE073900AB}">
      <dgm:prSet/>
      <dgm:spPr/>
      <dgm:t>
        <a:bodyPr/>
        <a:lstStyle/>
        <a:p>
          <a:pPr>
            <a:buFont typeface="Arial" panose="020B0604020202020204" pitchFamily="34" charset="0"/>
            <a:buChar char="•"/>
          </a:pPr>
          <a:r>
            <a:rPr lang="en-IN" dirty="0"/>
            <a:t>Bing Local Business Search</a:t>
          </a:r>
        </a:p>
      </dgm:t>
    </dgm:pt>
    <dgm:pt modelId="{BDCEDB81-9DA6-4AEF-82A1-70525A739247}" type="parTrans" cxnId="{A1723FEF-900A-423C-9ABC-5DAC9D22ACDE}">
      <dgm:prSet/>
      <dgm:spPr/>
      <dgm:t>
        <a:bodyPr/>
        <a:lstStyle/>
        <a:p>
          <a:endParaRPr lang="en-IN"/>
        </a:p>
      </dgm:t>
    </dgm:pt>
    <dgm:pt modelId="{89C0AAC9-7BE3-401A-B4E7-A133BD11F126}" type="sibTrans" cxnId="{A1723FEF-900A-423C-9ABC-5DAC9D22ACDE}">
      <dgm:prSet/>
      <dgm:spPr/>
      <dgm:t>
        <a:bodyPr/>
        <a:lstStyle/>
        <a:p>
          <a:endParaRPr lang="en-IN"/>
        </a:p>
      </dgm:t>
    </dgm:pt>
    <dgm:pt modelId="{C5F05A06-0427-4F07-9143-CE306E674EA8}">
      <dgm:prSet/>
      <dgm:spPr/>
      <dgm:t>
        <a:bodyPr/>
        <a:lstStyle/>
        <a:p>
          <a:pPr>
            <a:buFont typeface="Arial" panose="020B0604020202020204" pitchFamily="34" charset="0"/>
            <a:buChar char="•"/>
          </a:pPr>
          <a:r>
            <a:rPr lang="en-IN" dirty="0"/>
            <a:t>Bing Spell Check</a:t>
          </a:r>
        </a:p>
      </dgm:t>
    </dgm:pt>
    <dgm:pt modelId="{5AC0B512-4FBB-438F-BAE9-7938FE030D19}" type="parTrans" cxnId="{41D165FA-C8A8-4429-B1EA-91AD73538D49}">
      <dgm:prSet/>
      <dgm:spPr/>
      <dgm:t>
        <a:bodyPr/>
        <a:lstStyle/>
        <a:p>
          <a:endParaRPr lang="en-IN"/>
        </a:p>
      </dgm:t>
    </dgm:pt>
    <dgm:pt modelId="{DCEF3FA6-019F-489D-AD36-91522F201DB1}" type="sibTrans" cxnId="{41D165FA-C8A8-4429-B1EA-91AD73538D49}">
      <dgm:prSet/>
      <dgm:spPr/>
      <dgm:t>
        <a:bodyPr/>
        <a:lstStyle/>
        <a:p>
          <a:endParaRPr lang="en-IN"/>
        </a:p>
      </dgm:t>
    </dgm:pt>
    <dgm:pt modelId="{492AFAC7-F373-4AAA-A755-12AE57A7A3B8}" type="pres">
      <dgm:prSet presAssocID="{1443E5A2-23ED-47E2-A46E-4E94D7DAE8E1}" presName="diagram" presStyleCnt="0">
        <dgm:presLayoutVars>
          <dgm:dir/>
          <dgm:resizeHandles val="exact"/>
        </dgm:presLayoutVars>
      </dgm:prSet>
      <dgm:spPr/>
    </dgm:pt>
    <dgm:pt modelId="{047FCDFB-E90A-490A-A8C5-3549C29E3590}" type="pres">
      <dgm:prSet presAssocID="{288ED45B-DA20-4F2B-A2BE-500E82E8577D}" presName="node" presStyleLbl="node1" presStyleIdx="0" presStyleCnt="10">
        <dgm:presLayoutVars>
          <dgm:bulletEnabled val="1"/>
        </dgm:presLayoutVars>
      </dgm:prSet>
      <dgm:spPr/>
    </dgm:pt>
    <dgm:pt modelId="{DDF61EB1-B868-48F8-A214-61915A22E188}" type="pres">
      <dgm:prSet presAssocID="{67CA386F-207D-4565-9098-364AB3681879}" presName="sibTrans" presStyleCnt="0"/>
      <dgm:spPr/>
    </dgm:pt>
    <dgm:pt modelId="{094C8145-47E4-461E-8698-61397ED93157}" type="pres">
      <dgm:prSet presAssocID="{7CFD8528-2D12-4AF8-B416-F67C054C6BC5}" presName="node" presStyleLbl="node1" presStyleIdx="1" presStyleCnt="10">
        <dgm:presLayoutVars>
          <dgm:bulletEnabled val="1"/>
        </dgm:presLayoutVars>
      </dgm:prSet>
      <dgm:spPr/>
    </dgm:pt>
    <dgm:pt modelId="{352078AA-97F5-4781-B266-8702B896963D}" type="pres">
      <dgm:prSet presAssocID="{5F3170B2-D7E6-4C7F-8078-2D80A8C9985D}" presName="sibTrans" presStyleCnt="0"/>
      <dgm:spPr/>
    </dgm:pt>
    <dgm:pt modelId="{9F5FE977-9C0A-4AC5-A73B-3CDD56C68B83}" type="pres">
      <dgm:prSet presAssocID="{B5CB5FA0-CB0B-4719-ACDD-F973FB642287}" presName="node" presStyleLbl="node1" presStyleIdx="2" presStyleCnt="10">
        <dgm:presLayoutVars>
          <dgm:bulletEnabled val="1"/>
        </dgm:presLayoutVars>
      </dgm:prSet>
      <dgm:spPr/>
    </dgm:pt>
    <dgm:pt modelId="{BB1F6A5F-13DC-4458-8775-78C562EE21B4}" type="pres">
      <dgm:prSet presAssocID="{41671ADF-96C2-46B8-90B8-DFE94782E76F}" presName="sibTrans" presStyleCnt="0"/>
      <dgm:spPr/>
    </dgm:pt>
    <dgm:pt modelId="{7DCA37B4-B8DB-44BE-9389-243A406F3116}" type="pres">
      <dgm:prSet presAssocID="{CDC7CD15-170A-4DEC-8BFA-1316C1AE7EED}" presName="node" presStyleLbl="node1" presStyleIdx="3" presStyleCnt="10">
        <dgm:presLayoutVars>
          <dgm:bulletEnabled val="1"/>
        </dgm:presLayoutVars>
      </dgm:prSet>
      <dgm:spPr/>
    </dgm:pt>
    <dgm:pt modelId="{885A959B-B3FC-482C-AB5A-64E1DB361509}" type="pres">
      <dgm:prSet presAssocID="{6C7BC466-FB1D-426E-8ECE-A6866F3AEEC9}" presName="sibTrans" presStyleCnt="0"/>
      <dgm:spPr/>
    </dgm:pt>
    <dgm:pt modelId="{3D88504B-A7EC-4CF3-9E06-8C34E67417EE}" type="pres">
      <dgm:prSet presAssocID="{95C0D8DC-37D5-415D-9278-3FF5BCF1B877}" presName="node" presStyleLbl="node1" presStyleIdx="4" presStyleCnt="10">
        <dgm:presLayoutVars>
          <dgm:bulletEnabled val="1"/>
        </dgm:presLayoutVars>
      </dgm:prSet>
      <dgm:spPr/>
    </dgm:pt>
    <dgm:pt modelId="{176229CC-1AE0-4D57-8B88-CD120A1F822B}" type="pres">
      <dgm:prSet presAssocID="{E86994EA-882B-4540-85B4-76719636208D}" presName="sibTrans" presStyleCnt="0"/>
      <dgm:spPr/>
    </dgm:pt>
    <dgm:pt modelId="{A03FB90E-2E6B-4764-B658-23E43B8521EE}" type="pres">
      <dgm:prSet presAssocID="{EEBEC818-1E10-408A-9244-2DEE4475D673}" presName="node" presStyleLbl="node1" presStyleIdx="5" presStyleCnt="10">
        <dgm:presLayoutVars>
          <dgm:bulletEnabled val="1"/>
        </dgm:presLayoutVars>
      </dgm:prSet>
      <dgm:spPr/>
    </dgm:pt>
    <dgm:pt modelId="{9C32CDA5-302C-421E-874C-57C3DD4D7989}" type="pres">
      <dgm:prSet presAssocID="{472ACDF7-2F2C-4F60-B34C-7709B63B9797}" presName="sibTrans" presStyleCnt="0"/>
      <dgm:spPr/>
    </dgm:pt>
    <dgm:pt modelId="{B3577754-F8B0-48E1-ADD4-0BF770B9297A}" type="pres">
      <dgm:prSet presAssocID="{5F0F5862-E3CD-4897-B1B1-38D1343F4105}" presName="node" presStyleLbl="node1" presStyleIdx="6" presStyleCnt="10">
        <dgm:presLayoutVars>
          <dgm:bulletEnabled val="1"/>
        </dgm:presLayoutVars>
      </dgm:prSet>
      <dgm:spPr/>
    </dgm:pt>
    <dgm:pt modelId="{EF4B3636-3C99-44B0-984F-367CDAEF64B3}" type="pres">
      <dgm:prSet presAssocID="{A814A354-C641-4400-857F-88C6525F6514}" presName="sibTrans" presStyleCnt="0"/>
      <dgm:spPr/>
    </dgm:pt>
    <dgm:pt modelId="{253DCFAA-49B3-4A6E-8E75-653DFE9225D1}" type="pres">
      <dgm:prSet presAssocID="{99780AD9-0C19-401D-82E8-12ABA86517AD}" presName="node" presStyleLbl="node1" presStyleIdx="7" presStyleCnt="10">
        <dgm:presLayoutVars>
          <dgm:bulletEnabled val="1"/>
        </dgm:presLayoutVars>
      </dgm:prSet>
      <dgm:spPr/>
    </dgm:pt>
    <dgm:pt modelId="{93D32C62-CD8B-485F-B0DC-FD3DE5FD9950}" type="pres">
      <dgm:prSet presAssocID="{A495A79F-CD6E-43A2-A38D-19CCB5C30E06}" presName="sibTrans" presStyleCnt="0"/>
      <dgm:spPr/>
    </dgm:pt>
    <dgm:pt modelId="{A62DB816-D7A0-45C1-9D44-9B3EC12CD21F}" type="pres">
      <dgm:prSet presAssocID="{7A53AB28-5F96-443E-A687-82AE073900AB}" presName="node" presStyleLbl="node1" presStyleIdx="8" presStyleCnt="10">
        <dgm:presLayoutVars>
          <dgm:bulletEnabled val="1"/>
        </dgm:presLayoutVars>
      </dgm:prSet>
      <dgm:spPr/>
    </dgm:pt>
    <dgm:pt modelId="{3FA1BE5C-76FE-48AE-B8A3-3E2F05A220FE}" type="pres">
      <dgm:prSet presAssocID="{89C0AAC9-7BE3-401A-B4E7-A133BD11F126}" presName="sibTrans" presStyleCnt="0"/>
      <dgm:spPr/>
    </dgm:pt>
    <dgm:pt modelId="{0D3F3EFA-F9FA-41A0-A547-559617ABD882}" type="pres">
      <dgm:prSet presAssocID="{C5F05A06-0427-4F07-9143-CE306E674EA8}" presName="node" presStyleLbl="node1" presStyleIdx="9" presStyleCnt="10">
        <dgm:presLayoutVars>
          <dgm:bulletEnabled val="1"/>
        </dgm:presLayoutVars>
      </dgm:prSet>
      <dgm:spPr/>
    </dgm:pt>
  </dgm:ptLst>
  <dgm:cxnLst>
    <dgm:cxn modelId="{35D95406-C850-44C4-BA6E-A39D529BF06A}" srcId="{1443E5A2-23ED-47E2-A46E-4E94D7DAE8E1}" destId="{B5CB5FA0-CB0B-4719-ACDD-F973FB642287}" srcOrd="2" destOrd="0" parTransId="{C8A2FD8C-BA47-4E8E-8F48-1BA77D60DE8F}" sibTransId="{41671ADF-96C2-46B8-90B8-DFE94782E76F}"/>
    <dgm:cxn modelId="{480C8F10-226A-42E1-92E3-F8891A06AAAF}" srcId="{1443E5A2-23ED-47E2-A46E-4E94D7DAE8E1}" destId="{EEBEC818-1E10-408A-9244-2DEE4475D673}" srcOrd="5" destOrd="0" parTransId="{F533E43B-282E-4355-9449-EE952C5D0FDE}" sibTransId="{472ACDF7-2F2C-4F60-B34C-7709B63B9797}"/>
    <dgm:cxn modelId="{058D0D1D-12C7-450E-BDE5-3FF03B822248}" type="presOf" srcId="{CDC7CD15-170A-4DEC-8BFA-1316C1AE7EED}" destId="{7DCA37B4-B8DB-44BE-9389-243A406F3116}" srcOrd="0" destOrd="0" presId="urn:microsoft.com/office/officeart/2005/8/layout/default"/>
    <dgm:cxn modelId="{9EBDC625-9C99-4ABA-B289-7B5008D28E62}" srcId="{1443E5A2-23ED-47E2-A46E-4E94D7DAE8E1}" destId="{CDC7CD15-170A-4DEC-8BFA-1316C1AE7EED}" srcOrd="3" destOrd="0" parTransId="{93211D74-5157-483B-8F16-7841EF3E6BDE}" sibTransId="{6C7BC466-FB1D-426E-8ECE-A6866F3AEEC9}"/>
    <dgm:cxn modelId="{25ACDD2B-63D2-46CB-9111-2DA78ECFE302}" type="presOf" srcId="{1443E5A2-23ED-47E2-A46E-4E94D7DAE8E1}" destId="{492AFAC7-F373-4AAA-A755-12AE57A7A3B8}" srcOrd="0" destOrd="0" presId="urn:microsoft.com/office/officeart/2005/8/layout/default"/>
    <dgm:cxn modelId="{3BD56D3A-86DB-4B82-87E2-C8292F7037D4}" srcId="{1443E5A2-23ED-47E2-A46E-4E94D7DAE8E1}" destId="{5F0F5862-E3CD-4897-B1B1-38D1343F4105}" srcOrd="6" destOrd="0" parTransId="{175C2235-0C57-4EE3-8929-52AA28EDF950}" sibTransId="{A814A354-C641-4400-857F-88C6525F6514}"/>
    <dgm:cxn modelId="{94EF5847-AF55-4630-8D48-E2A1E3847B74}" type="presOf" srcId="{B5CB5FA0-CB0B-4719-ACDD-F973FB642287}" destId="{9F5FE977-9C0A-4AC5-A73B-3CDD56C68B83}" srcOrd="0" destOrd="0" presId="urn:microsoft.com/office/officeart/2005/8/layout/default"/>
    <dgm:cxn modelId="{CC0C714A-E7D4-4C7B-B30A-112527E6B001}" srcId="{1443E5A2-23ED-47E2-A46E-4E94D7DAE8E1}" destId="{288ED45B-DA20-4F2B-A2BE-500E82E8577D}" srcOrd="0" destOrd="0" parTransId="{6794F05E-16C7-4173-BC36-CE91EA329F9F}" sibTransId="{67CA386F-207D-4565-9098-364AB3681879}"/>
    <dgm:cxn modelId="{6C443D7A-C617-49F2-8CF3-C639660F3D74}" srcId="{1443E5A2-23ED-47E2-A46E-4E94D7DAE8E1}" destId="{95C0D8DC-37D5-415D-9278-3FF5BCF1B877}" srcOrd="4" destOrd="0" parTransId="{64D468C0-990E-4D40-BC05-66CA49A0053A}" sibTransId="{E86994EA-882B-4540-85B4-76719636208D}"/>
    <dgm:cxn modelId="{AFFA4786-0152-4C0D-9189-14160BB64647}" type="presOf" srcId="{C5F05A06-0427-4F07-9143-CE306E674EA8}" destId="{0D3F3EFA-F9FA-41A0-A547-559617ABD882}" srcOrd="0" destOrd="0" presId="urn:microsoft.com/office/officeart/2005/8/layout/default"/>
    <dgm:cxn modelId="{C5BD81A1-EEA3-40D3-9511-B128F7CD39E2}" type="presOf" srcId="{99780AD9-0C19-401D-82E8-12ABA86517AD}" destId="{253DCFAA-49B3-4A6E-8E75-653DFE9225D1}" srcOrd="0" destOrd="0" presId="urn:microsoft.com/office/officeart/2005/8/layout/default"/>
    <dgm:cxn modelId="{CCB6C2B4-ECB9-4D40-893D-857F3356A320}" type="presOf" srcId="{7CFD8528-2D12-4AF8-B416-F67C054C6BC5}" destId="{094C8145-47E4-461E-8698-61397ED93157}" srcOrd="0" destOrd="0" presId="urn:microsoft.com/office/officeart/2005/8/layout/default"/>
    <dgm:cxn modelId="{BC06CFBC-2868-4139-ADF4-4840A363F99A}" srcId="{1443E5A2-23ED-47E2-A46E-4E94D7DAE8E1}" destId="{7CFD8528-2D12-4AF8-B416-F67C054C6BC5}" srcOrd="1" destOrd="0" parTransId="{F2598AB5-F447-4B8D-918B-483511B5227E}" sibTransId="{5F3170B2-D7E6-4C7F-8078-2D80A8C9985D}"/>
    <dgm:cxn modelId="{A0A146C1-A4AA-4061-BF0E-FC6D67161009}" type="presOf" srcId="{5F0F5862-E3CD-4897-B1B1-38D1343F4105}" destId="{B3577754-F8B0-48E1-ADD4-0BF770B9297A}" srcOrd="0" destOrd="0" presId="urn:microsoft.com/office/officeart/2005/8/layout/default"/>
    <dgm:cxn modelId="{F84536D1-E9BD-4C7B-8B2F-80AC97520B7D}" type="presOf" srcId="{95C0D8DC-37D5-415D-9278-3FF5BCF1B877}" destId="{3D88504B-A7EC-4CF3-9E06-8C34E67417EE}" srcOrd="0" destOrd="0" presId="urn:microsoft.com/office/officeart/2005/8/layout/default"/>
    <dgm:cxn modelId="{B7CA96EE-779A-4C58-ADF8-F8752E3B4994}" srcId="{1443E5A2-23ED-47E2-A46E-4E94D7DAE8E1}" destId="{99780AD9-0C19-401D-82E8-12ABA86517AD}" srcOrd="7" destOrd="0" parTransId="{16C0EE6E-8D6F-4530-900F-3818B22C6214}" sibTransId="{A495A79F-CD6E-43A2-A38D-19CCB5C30E06}"/>
    <dgm:cxn modelId="{A1723FEF-900A-423C-9ABC-5DAC9D22ACDE}" srcId="{1443E5A2-23ED-47E2-A46E-4E94D7DAE8E1}" destId="{7A53AB28-5F96-443E-A687-82AE073900AB}" srcOrd="8" destOrd="0" parTransId="{BDCEDB81-9DA6-4AEF-82A1-70525A739247}" sibTransId="{89C0AAC9-7BE3-401A-B4E7-A133BD11F126}"/>
    <dgm:cxn modelId="{17AF74F0-118C-48FF-B6D1-1BCB10E9F639}" type="presOf" srcId="{288ED45B-DA20-4F2B-A2BE-500E82E8577D}" destId="{047FCDFB-E90A-490A-A8C5-3549C29E3590}" srcOrd="0" destOrd="0" presId="urn:microsoft.com/office/officeart/2005/8/layout/default"/>
    <dgm:cxn modelId="{BFD056F0-AE97-4B67-ADAD-DDA9F31C419E}" type="presOf" srcId="{EEBEC818-1E10-408A-9244-2DEE4475D673}" destId="{A03FB90E-2E6B-4764-B658-23E43B8521EE}" srcOrd="0" destOrd="0" presId="urn:microsoft.com/office/officeart/2005/8/layout/default"/>
    <dgm:cxn modelId="{41D165FA-C8A8-4429-B1EA-91AD73538D49}" srcId="{1443E5A2-23ED-47E2-A46E-4E94D7DAE8E1}" destId="{C5F05A06-0427-4F07-9143-CE306E674EA8}" srcOrd="9" destOrd="0" parTransId="{5AC0B512-4FBB-438F-BAE9-7938FE030D19}" sibTransId="{DCEF3FA6-019F-489D-AD36-91522F201DB1}"/>
    <dgm:cxn modelId="{8D438BFA-BD38-46A5-B356-DCED562A6B32}" type="presOf" srcId="{7A53AB28-5F96-443E-A687-82AE073900AB}" destId="{A62DB816-D7A0-45C1-9D44-9B3EC12CD21F}" srcOrd="0" destOrd="0" presId="urn:microsoft.com/office/officeart/2005/8/layout/default"/>
    <dgm:cxn modelId="{0037E7A3-E4FC-454F-9D2B-03D0DD434D4A}" type="presParOf" srcId="{492AFAC7-F373-4AAA-A755-12AE57A7A3B8}" destId="{047FCDFB-E90A-490A-A8C5-3549C29E3590}" srcOrd="0" destOrd="0" presId="urn:microsoft.com/office/officeart/2005/8/layout/default"/>
    <dgm:cxn modelId="{5ADEB840-3AD4-43FD-A6A9-7155F804EA43}" type="presParOf" srcId="{492AFAC7-F373-4AAA-A755-12AE57A7A3B8}" destId="{DDF61EB1-B868-48F8-A214-61915A22E188}" srcOrd="1" destOrd="0" presId="urn:microsoft.com/office/officeart/2005/8/layout/default"/>
    <dgm:cxn modelId="{2B22506B-0B2F-4F98-860A-93172AADD2E9}" type="presParOf" srcId="{492AFAC7-F373-4AAA-A755-12AE57A7A3B8}" destId="{094C8145-47E4-461E-8698-61397ED93157}" srcOrd="2" destOrd="0" presId="urn:microsoft.com/office/officeart/2005/8/layout/default"/>
    <dgm:cxn modelId="{F9D23119-47D5-4409-8BC4-D220C6365148}" type="presParOf" srcId="{492AFAC7-F373-4AAA-A755-12AE57A7A3B8}" destId="{352078AA-97F5-4781-B266-8702B896963D}" srcOrd="3" destOrd="0" presId="urn:microsoft.com/office/officeart/2005/8/layout/default"/>
    <dgm:cxn modelId="{E6FF418F-E397-4EDD-950A-493EC598BFD4}" type="presParOf" srcId="{492AFAC7-F373-4AAA-A755-12AE57A7A3B8}" destId="{9F5FE977-9C0A-4AC5-A73B-3CDD56C68B83}" srcOrd="4" destOrd="0" presId="urn:microsoft.com/office/officeart/2005/8/layout/default"/>
    <dgm:cxn modelId="{19212878-BDB8-421C-87A1-13046EC06163}" type="presParOf" srcId="{492AFAC7-F373-4AAA-A755-12AE57A7A3B8}" destId="{BB1F6A5F-13DC-4458-8775-78C562EE21B4}" srcOrd="5" destOrd="0" presId="urn:microsoft.com/office/officeart/2005/8/layout/default"/>
    <dgm:cxn modelId="{85EDFB14-7252-4D77-B7F8-A6D8132C489C}" type="presParOf" srcId="{492AFAC7-F373-4AAA-A755-12AE57A7A3B8}" destId="{7DCA37B4-B8DB-44BE-9389-243A406F3116}" srcOrd="6" destOrd="0" presId="urn:microsoft.com/office/officeart/2005/8/layout/default"/>
    <dgm:cxn modelId="{03243DA5-1FF6-4D0E-9951-193ACAD36B02}" type="presParOf" srcId="{492AFAC7-F373-4AAA-A755-12AE57A7A3B8}" destId="{885A959B-B3FC-482C-AB5A-64E1DB361509}" srcOrd="7" destOrd="0" presId="urn:microsoft.com/office/officeart/2005/8/layout/default"/>
    <dgm:cxn modelId="{253C142E-2509-4688-811B-19D1FC4B20FF}" type="presParOf" srcId="{492AFAC7-F373-4AAA-A755-12AE57A7A3B8}" destId="{3D88504B-A7EC-4CF3-9E06-8C34E67417EE}" srcOrd="8" destOrd="0" presId="urn:microsoft.com/office/officeart/2005/8/layout/default"/>
    <dgm:cxn modelId="{513F8B5D-7FFB-4D46-9C50-07B224278257}" type="presParOf" srcId="{492AFAC7-F373-4AAA-A755-12AE57A7A3B8}" destId="{176229CC-1AE0-4D57-8B88-CD120A1F822B}" srcOrd="9" destOrd="0" presId="urn:microsoft.com/office/officeart/2005/8/layout/default"/>
    <dgm:cxn modelId="{0DA5BBDC-3255-4EE1-AC53-878BFDB38996}" type="presParOf" srcId="{492AFAC7-F373-4AAA-A755-12AE57A7A3B8}" destId="{A03FB90E-2E6B-4764-B658-23E43B8521EE}" srcOrd="10" destOrd="0" presId="urn:microsoft.com/office/officeart/2005/8/layout/default"/>
    <dgm:cxn modelId="{5030913E-8BF1-410C-A035-9955AF6E3ED0}" type="presParOf" srcId="{492AFAC7-F373-4AAA-A755-12AE57A7A3B8}" destId="{9C32CDA5-302C-421E-874C-57C3DD4D7989}" srcOrd="11" destOrd="0" presId="urn:microsoft.com/office/officeart/2005/8/layout/default"/>
    <dgm:cxn modelId="{91CE1703-2210-433D-BD99-6A8407A68EE4}" type="presParOf" srcId="{492AFAC7-F373-4AAA-A755-12AE57A7A3B8}" destId="{B3577754-F8B0-48E1-ADD4-0BF770B9297A}" srcOrd="12" destOrd="0" presId="urn:microsoft.com/office/officeart/2005/8/layout/default"/>
    <dgm:cxn modelId="{E3CEAAE0-41BF-4C7D-B291-81E3AF5407E9}" type="presParOf" srcId="{492AFAC7-F373-4AAA-A755-12AE57A7A3B8}" destId="{EF4B3636-3C99-44B0-984F-367CDAEF64B3}" srcOrd="13" destOrd="0" presId="urn:microsoft.com/office/officeart/2005/8/layout/default"/>
    <dgm:cxn modelId="{60A2F65A-29D8-425B-A98C-5986DF400E4C}" type="presParOf" srcId="{492AFAC7-F373-4AAA-A755-12AE57A7A3B8}" destId="{253DCFAA-49B3-4A6E-8E75-653DFE9225D1}" srcOrd="14" destOrd="0" presId="urn:microsoft.com/office/officeart/2005/8/layout/default"/>
    <dgm:cxn modelId="{E088A822-BB22-44B9-AE55-010D37501045}" type="presParOf" srcId="{492AFAC7-F373-4AAA-A755-12AE57A7A3B8}" destId="{93D32C62-CD8B-485F-B0DC-FD3DE5FD9950}" srcOrd="15" destOrd="0" presId="urn:microsoft.com/office/officeart/2005/8/layout/default"/>
    <dgm:cxn modelId="{A7777FED-8055-4A43-A926-28C1C2E856B3}" type="presParOf" srcId="{492AFAC7-F373-4AAA-A755-12AE57A7A3B8}" destId="{A62DB816-D7A0-45C1-9D44-9B3EC12CD21F}" srcOrd="16" destOrd="0" presId="urn:microsoft.com/office/officeart/2005/8/layout/default"/>
    <dgm:cxn modelId="{0F2F914B-EE53-416F-9AB3-8419C561A09E}" type="presParOf" srcId="{492AFAC7-F373-4AAA-A755-12AE57A7A3B8}" destId="{3FA1BE5C-76FE-48AE-B8A3-3E2F05A220FE}" srcOrd="17" destOrd="0" presId="urn:microsoft.com/office/officeart/2005/8/layout/default"/>
    <dgm:cxn modelId="{1854564B-2955-4005-9286-53B11A7F1D1D}" type="presParOf" srcId="{492AFAC7-F373-4AAA-A755-12AE57A7A3B8}" destId="{0D3F3EFA-F9FA-41A0-A547-559617ABD882}"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18BA4C-5B15-418A-B7FD-1FE30252C27A}">
      <dsp:nvSpPr>
        <dsp:cNvPr id="0" name=""/>
        <dsp:cNvSpPr/>
      </dsp:nvSpPr>
      <dsp:spPr>
        <a:xfrm>
          <a:off x="-4253082" y="-652528"/>
          <a:ext cx="5067432" cy="5067432"/>
        </a:xfrm>
        <a:prstGeom prst="blockArc">
          <a:avLst>
            <a:gd name="adj1" fmla="val 18900000"/>
            <a:gd name="adj2" fmla="val 2700000"/>
            <a:gd name="adj3" fmla="val 426"/>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5792A50-19B0-4B0E-B078-4865EF6F6DC2}">
      <dsp:nvSpPr>
        <dsp:cNvPr id="0" name=""/>
        <dsp:cNvSpPr/>
      </dsp:nvSpPr>
      <dsp:spPr>
        <a:xfrm>
          <a:off x="426646" y="289251"/>
          <a:ext cx="8219606" cy="578803"/>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9425" tIns="40640" rIns="40640" bIns="40640" numCol="1" spcCol="1270" anchor="ctr" anchorCtr="0">
          <a:noAutofit/>
        </a:bodyPr>
        <a:lstStyle/>
        <a:p>
          <a:pPr marL="0" lvl="0" indent="0" algn="l" defTabSz="711200">
            <a:lnSpc>
              <a:spcPct val="90000"/>
            </a:lnSpc>
            <a:spcBef>
              <a:spcPct val="0"/>
            </a:spcBef>
            <a:spcAft>
              <a:spcPct val="35000"/>
            </a:spcAft>
            <a:buFont typeface="Arial" panose="020B0604020202020204" pitchFamily="34" charset="0"/>
            <a:buNone/>
          </a:pPr>
          <a:r>
            <a:rPr lang="en-US" sz="1600" kern="1200" dirty="0"/>
            <a:t>Create customizable, pretrained models built with breakthrough AI research</a:t>
          </a:r>
          <a:endParaRPr lang="en-IN" sz="1600" kern="1200" dirty="0"/>
        </a:p>
      </dsp:txBody>
      <dsp:txXfrm>
        <a:off x="426646" y="289251"/>
        <a:ext cx="8219606" cy="578803"/>
      </dsp:txXfrm>
    </dsp:sp>
    <dsp:sp modelId="{BA63B503-7D46-4DDB-850E-11DBA1CC72D1}">
      <dsp:nvSpPr>
        <dsp:cNvPr id="0" name=""/>
        <dsp:cNvSpPr/>
      </dsp:nvSpPr>
      <dsp:spPr>
        <a:xfrm>
          <a:off x="64894" y="216900"/>
          <a:ext cx="723504" cy="723504"/>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8BBCE3B-F50E-4609-97AB-71F4C9C3D3AD}">
      <dsp:nvSpPr>
        <dsp:cNvPr id="0" name=""/>
        <dsp:cNvSpPr/>
      </dsp:nvSpPr>
      <dsp:spPr>
        <a:xfrm>
          <a:off x="758487" y="1157607"/>
          <a:ext cx="7887765" cy="578803"/>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9425"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a:t>Deploy Cognitive Services anywhere from the cloud to the edge with containers</a:t>
          </a:r>
          <a:endParaRPr lang="en-US" sz="1600" kern="1200" dirty="0"/>
        </a:p>
      </dsp:txBody>
      <dsp:txXfrm>
        <a:off x="758487" y="1157607"/>
        <a:ext cx="7887765" cy="578803"/>
      </dsp:txXfrm>
    </dsp:sp>
    <dsp:sp modelId="{C3C102AB-D9AB-443D-A0BD-608817999497}">
      <dsp:nvSpPr>
        <dsp:cNvPr id="0" name=""/>
        <dsp:cNvSpPr/>
      </dsp:nvSpPr>
      <dsp:spPr>
        <a:xfrm>
          <a:off x="396735" y="1085257"/>
          <a:ext cx="723504" cy="723504"/>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9BB2CD0-12F6-4417-9ECF-AD194340A6DE}">
      <dsp:nvSpPr>
        <dsp:cNvPr id="0" name=""/>
        <dsp:cNvSpPr/>
      </dsp:nvSpPr>
      <dsp:spPr>
        <a:xfrm>
          <a:off x="758487" y="2025963"/>
          <a:ext cx="7887765" cy="578803"/>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9425" tIns="40640" rIns="40640" bIns="40640" numCol="1" spcCol="1270" anchor="ctr" anchorCtr="0">
          <a:noAutofit/>
        </a:bodyPr>
        <a:lstStyle/>
        <a:p>
          <a:pPr marL="0" lvl="0" indent="0" algn="l" defTabSz="711200">
            <a:lnSpc>
              <a:spcPct val="90000"/>
            </a:lnSpc>
            <a:spcBef>
              <a:spcPct val="0"/>
            </a:spcBef>
            <a:spcAft>
              <a:spcPct val="35000"/>
            </a:spcAft>
            <a:buNone/>
          </a:pPr>
          <a:r>
            <a:rPr lang="en-US" sz="1600" b="0" i="0" kern="1200">
              <a:solidFill>
                <a:srgbClr val="F8F9FA"/>
              </a:solidFill>
              <a:effectLst/>
              <a:latin typeface="Segoe UI (body)"/>
            </a:rPr>
            <a:t>Get started quickly—no machine-learning expertise required</a:t>
          </a:r>
          <a:endParaRPr lang="en-US" sz="1600" b="0" i="0" kern="1200" dirty="0">
            <a:solidFill>
              <a:srgbClr val="F8F9FA"/>
            </a:solidFill>
            <a:effectLst/>
            <a:latin typeface="Segoe UI (body)"/>
          </a:endParaRPr>
        </a:p>
      </dsp:txBody>
      <dsp:txXfrm>
        <a:off x="758487" y="2025963"/>
        <a:ext cx="7887765" cy="578803"/>
      </dsp:txXfrm>
    </dsp:sp>
    <dsp:sp modelId="{3D85AB9D-D629-47D4-A840-F8D5F94CFBD4}">
      <dsp:nvSpPr>
        <dsp:cNvPr id="0" name=""/>
        <dsp:cNvSpPr/>
      </dsp:nvSpPr>
      <dsp:spPr>
        <a:xfrm>
          <a:off x="396735" y="1953613"/>
          <a:ext cx="723504" cy="723504"/>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602F998-9FEE-401E-A503-6E99CEB19B47}">
      <dsp:nvSpPr>
        <dsp:cNvPr id="0" name=""/>
        <dsp:cNvSpPr/>
      </dsp:nvSpPr>
      <dsp:spPr>
        <a:xfrm>
          <a:off x="426646" y="2894319"/>
          <a:ext cx="8219606" cy="578803"/>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9425" tIns="40640" rIns="40640" bIns="40640" numCol="1" spcCol="1270" anchor="ctr" anchorCtr="0">
          <a:noAutofit/>
        </a:bodyPr>
        <a:lstStyle/>
        <a:p>
          <a:pPr marL="0" lvl="0" indent="0" algn="l" defTabSz="711200">
            <a:lnSpc>
              <a:spcPct val="90000"/>
            </a:lnSpc>
            <a:spcBef>
              <a:spcPct val="0"/>
            </a:spcBef>
            <a:spcAft>
              <a:spcPct val="35000"/>
            </a:spcAft>
            <a:buNone/>
          </a:pPr>
          <a:r>
            <a:rPr lang="en-US" sz="1600" b="0" i="0" kern="1200">
              <a:solidFill>
                <a:srgbClr val="F8F9FA"/>
              </a:solidFill>
              <a:effectLst/>
              <a:latin typeface="Segoe UI (body)"/>
            </a:rPr>
            <a:t>Developed with strict ethical standards, empowering responsible use with industry-leading tools and guidelines</a:t>
          </a:r>
          <a:endParaRPr lang="en-US" sz="1600" kern="1200" dirty="0">
            <a:latin typeface="Segoe UI (body)"/>
          </a:endParaRPr>
        </a:p>
      </dsp:txBody>
      <dsp:txXfrm>
        <a:off x="426646" y="2894319"/>
        <a:ext cx="8219606" cy="578803"/>
      </dsp:txXfrm>
    </dsp:sp>
    <dsp:sp modelId="{3670E28E-08D1-4392-901A-71CA4D7AA4CC}">
      <dsp:nvSpPr>
        <dsp:cNvPr id="0" name=""/>
        <dsp:cNvSpPr/>
      </dsp:nvSpPr>
      <dsp:spPr>
        <a:xfrm>
          <a:off x="64894" y="2821969"/>
          <a:ext cx="723504" cy="723504"/>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61C52E-2405-4BC3-B1E2-0AA9007F2CD2}">
      <dsp:nvSpPr>
        <dsp:cNvPr id="0" name=""/>
        <dsp:cNvSpPr/>
      </dsp:nvSpPr>
      <dsp:spPr>
        <a:xfrm>
          <a:off x="737204" y="107"/>
          <a:ext cx="1723917" cy="1034350"/>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Vision</a:t>
          </a:r>
          <a:endParaRPr lang="en-IN" sz="2700" kern="1200" dirty="0"/>
        </a:p>
      </dsp:txBody>
      <dsp:txXfrm>
        <a:off x="737204" y="107"/>
        <a:ext cx="1723917" cy="1034350"/>
      </dsp:txXfrm>
    </dsp:sp>
    <dsp:sp modelId="{0D766E1A-9F40-448D-A35C-EF115DBCB189}">
      <dsp:nvSpPr>
        <dsp:cNvPr id="0" name=""/>
        <dsp:cNvSpPr/>
      </dsp:nvSpPr>
      <dsp:spPr>
        <a:xfrm>
          <a:off x="2633514" y="107"/>
          <a:ext cx="1723917" cy="1034350"/>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Speech</a:t>
          </a:r>
          <a:endParaRPr lang="en-US" sz="2700" kern="1200" dirty="0"/>
        </a:p>
      </dsp:txBody>
      <dsp:txXfrm>
        <a:off x="2633514" y="107"/>
        <a:ext cx="1723917" cy="1034350"/>
      </dsp:txXfrm>
    </dsp:sp>
    <dsp:sp modelId="{9C642100-A6F5-479D-AE13-1BBBA44E7333}">
      <dsp:nvSpPr>
        <dsp:cNvPr id="0" name=""/>
        <dsp:cNvSpPr/>
      </dsp:nvSpPr>
      <dsp:spPr>
        <a:xfrm>
          <a:off x="737204" y="1206850"/>
          <a:ext cx="1723917" cy="1034350"/>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Language</a:t>
          </a:r>
          <a:endParaRPr lang="en-US" sz="2700" kern="1200" dirty="0"/>
        </a:p>
      </dsp:txBody>
      <dsp:txXfrm>
        <a:off x="737204" y="1206850"/>
        <a:ext cx="1723917" cy="1034350"/>
      </dsp:txXfrm>
    </dsp:sp>
    <dsp:sp modelId="{9A8236BB-4583-4D77-899D-BB925DEC4136}">
      <dsp:nvSpPr>
        <dsp:cNvPr id="0" name=""/>
        <dsp:cNvSpPr/>
      </dsp:nvSpPr>
      <dsp:spPr>
        <a:xfrm>
          <a:off x="2633514" y="1206850"/>
          <a:ext cx="1723917" cy="1034350"/>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Decision</a:t>
          </a:r>
          <a:endParaRPr lang="en-US" sz="2700" kern="1200" dirty="0"/>
        </a:p>
      </dsp:txBody>
      <dsp:txXfrm>
        <a:off x="2633514" y="1206850"/>
        <a:ext cx="1723917" cy="1034350"/>
      </dsp:txXfrm>
    </dsp:sp>
    <dsp:sp modelId="{D3722038-292E-48E1-B2F2-6CAC848B2364}">
      <dsp:nvSpPr>
        <dsp:cNvPr id="0" name=""/>
        <dsp:cNvSpPr/>
      </dsp:nvSpPr>
      <dsp:spPr>
        <a:xfrm>
          <a:off x="1685359" y="2413592"/>
          <a:ext cx="1723917" cy="1034350"/>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Search</a:t>
          </a:r>
          <a:endParaRPr lang="en-US" sz="2700" kern="1200" dirty="0"/>
        </a:p>
      </dsp:txBody>
      <dsp:txXfrm>
        <a:off x="1685359" y="2413592"/>
        <a:ext cx="1723917" cy="10343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62C54A-E1A1-49DE-A45D-25AF65A700DF}">
      <dsp:nvSpPr>
        <dsp:cNvPr id="0" name=""/>
        <dsp:cNvSpPr/>
      </dsp:nvSpPr>
      <dsp:spPr>
        <a:xfrm>
          <a:off x="0" y="310780"/>
          <a:ext cx="2452796" cy="147167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Font typeface="Arial" panose="020B0604020202020204" pitchFamily="34" charset="0"/>
            <a:buNone/>
          </a:pPr>
          <a:r>
            <a:rPr lang="en-US" sz="3800" kern="1200" dirty="0"/>
            <a:t>Computer Vision</a:t>
          </a:r>
          <a:endParaRPr lang="en-IN" sz="3800" kern="1200" dirty="0"/>
        </a:p>
      </dsp:txBody>
      <dsp:txXfrm>
        <a:off x="0" y="310780"/>
        <a:ext cx="2452796" cy="1471677"/>
      </dsp:txXfrm>
    </dsp:sp>
    <dsp:sp modelId="{4955C066-7042-423A-9F1D-B1C386911A5F}">
      <dsp:nvSpPr>
        <dsp:cNvPr id="0" name=""/>
        <dsp:cNvSpPr/>
      </dsp:nvSpPr>
      <dsp:spPr>
        <a:xfrm>
          <a:off x="2698076" y="310780"/>
          <a:ext cx="2452796" cy="147167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dirty="0"/>
            <a:t>Custom Vision</a:t>
          </a:r>
        </a:p>
      </dsp:txBody>
      <dsp:txXfrm>
        <a:off x="2698076" y="310780"/>
        <a:ext cx="2452796" cy="1471677"/>
      </dsp:txXfrm>
    </dsp:sp>
    <dsp:sp modelId="{CCD902AD-96C3-4CBB-839E-8104CB4AC7EC}">
      <dsp:nvSpPr>
        <dsp:cNvPr id="0" name=""/>
        <dsp:cNvSpPr/>
      </dsp:nvSpPr>
      <dsp:spPr>
        <a:xfrm>
          <a:off x="5396152" y="310780"/>
          <a:ext cx="2452796" cy="147167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en-US" sz="3800" kern="1200"/>
            <a:t>Face API</a:t>
          </a:r>
          <a:endParaRPr lang="en-IN" sz="3800" kern="1200"/>
        </a:p>
      </dsp:txBody>
      <dsp:txXfrm>
        <a:off x="5396152" y="310780"/>
        <a:ext cx="2452796" cy="147167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E030F-BBE7-402F-84C9-E388AF16439F}">
      <dsp:nvSpPr>
        <dsp:cNvPr id="0" name=""/>
        <dsp:cNvSpPr/>
      </dsp:nvSpPr>
      <dsp:spPr>
        <a:xfrm>
          <a:off x="3069" y="749418"/>
          <a:ext cx="2434778" cy="146086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Font typeface="Arial" panose="020B0604020202020204" pitchFamily="34" charset="0"/>
            <a:buNone/>
          </a:pPr>
          <a:r>
            <a:rPr lang="en-US" sz="2700" kern="1200"/>
            <a:t>Speech to Text</a:t>
          </a:r>
          <a:endParaRPr lang="en-IN" sz="2700" kern="1200"/>
        </a:p>
      </dsp:txBody>
      <dsp:txXfrm>
        <a:off x="3069" y="749418"/>
        <a:ext cx="2434778" cy="1460867"/>
      </dsp:txXfrm>
    </dsp:sp>
    <dsp:sp modelId="{6B6DF9E3-55F2-4E06-8E7A-0E1F71D7C110}">
      <dsp:nvSpPr>
        <dsp:cNvPr id="0" name=""/>
        <dsp:cNvSpPr/>
      </dsp:nvSpPr>
      <dsp:spPr>
        <a:xfrm>
          <a:off x="2681325" y="749418"/>
          <a:ext cx="2434778" cy="146086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Text to Speech</a:t>
          </a:r>
        </a:p>
      </dsp:txBody>
      <dsp:txXfrm>
        <a:off x="2681325" y="749418"/>
        <a:ext cx="2434778" cy="1460867"/>
      </dsp:txXfrm>
    </dsp:sp>
    <dsp:sp modelId="{64271B4E-B2F8-478F-A58C-9CD9BB2DEF3F}">
      <dsp:nvSpPr>
        <dsp:cNvPr id="0" name=""/>
        <dsp:cNvSpPr/>
      </dsp:nvSpPr>
      <dsp:spPr>
        <a:xfrm>
          <a:off x="5359582" y="749418"/>
          <a:ext cx="2434778" cy="146086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Speech Translation</a:t>
          </a:r>
          <a:endParaRPr lang="en-US" sz="2700" kern="1200" dirty="0"/>
        </a:p>
      </dsp:txBody>
      <dsp:txXfrm>
        <a:off x="5359582" y="749418"/>
        <a:ext cx="2434778" cy="1460867"/>
      </dsp:txXfrm>
    </dsp:sp>
    <dsp:sp modelId="{EFA8EE2C-ECDC-42DE-A28E-DB0EFF5B3DE1}">
      <dsp:nvSpPr>
        <dsp:cNvPr id="0" name=""/>
        <dsp:cNvSpPr/>
      </dsp:nvSpPr>
      <dsp:spPr>
        <a:xfrm>
          <a:off x="8037839" y="749418"/>
          <a:ext cx="2434778" cy="146086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Speaker Recognition (preview)</a:t>
          </a:r>
          <a:endParaRPr lang="en-US" sz="2700" kern="1200" dirty="0"/>
        </a:p>
      </dsp:txBody>
      <dsp:txXfrm>
        <a:off x="8037839" y="749418"/>
        <a:ext cx="2434778" cy="146086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E91E80-8D9A-43E1-9ECF-F1D910D38A88}">
      <dsp:nvSpPr>
        <dsp:cNvPr id="0" name=""/>
        <dsp:cNvSpPr/>
      </dsp:nvSpPr>
      <dsp:spPr>
        <a:xfrm>
          <a:off x="3147" y="121095"/>
          <a:ext cx="2497187" cy="1498312"/>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Font typeface="Arial" panose="020B0604020202020204" pitchFamily="34" charset="0"/>
            <a:buNone/>
          </a:pPr>
          <a:r>
            <a:rPr lang="en-US" sz="2700" kern="1200"/>
            <a:t>Language Understanding</a:t>
          </a:r>
          <a:endParaRPr lang="en-IN" sz="2700" kern="1200"/>
        </a:p>
      </dsp:txBody>
      <dsp:txXfrm>
        <a:off x="3147" y="121095"/>
        <a:ext cx="2497187" cy="1498312"/>
      </dsp:txXfrm>
    </dsp:sp>
    <dsp:sp modelId="{DC4BC5E9-A6E4-472E-90F0-BDAF25764E92}">
      <dsp:nvSpPr>
        <dsp:cNvPr id="0" name=""/>
        <dsp:cNvSpPr/>
      </dsp:nvSpPr>
      <dsp:spPr>
        <a:xfrm>
          <a:off x="2750053" y="121095"/>
          <a:ext cx="2497187" cy="1498312"/>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QnA Maker</a:t>
          </a:r>
          <a:endParaRPr lang="en-US" sz="2700" kern="1200" dirty="0"/>
        </a:p>
      </dsp:txBody>
      <dsp:txXfrm>
        <a:off x="2750053" y="121095"/>
        <a:ext cx="2497187" cy="1498312"/>
      </dsp:txXfrm>
    </dsp:sp>
    <dsp:sp modelId="{AE560778-007B-445D-910E-4750C335EF85}">
      <dsp:nvSpPr>
        <dsp:cNvPr id="0" name=""/>
        <dsp:cNvSpPr/>
      </dsp:nvSpPr>
      <dsp:spPr>
        <a:xfrm>
          <a:off x="5496959" y="121095"/>
          <a:ext cx="2497187" cy="1498312"/>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Text Analytics</a:t>
          </a:r>
          <a:endParaRPr lang="en-US" sz="2700" kern="1200" dirty="0"/>
        </a:p>
      </dsp:txBody>
      <dsp:txXfrm>
        <a:off x="5496959" y="121095"/>
        <a:ext cx="2497187" cy="1498312"/>
      </dsp:txXfrm>
    </dsp:sp>
    <dsp:sp modelId="{0831E1EA-2696-4CD8-B24E-663E531B99CE}">
      <dsp:nvSpPr>
        <dsp:cNvPr id="0" name=""/>
        <dsp:cNvSpPr/>
      </dsp:nvSpPr>
      <dsp:spPr>
        <a:xfrm>
          <a:off x="8243865" y="121095"/>
          <a:ext cx="2497187" cy="1498312"/>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Translator</a:t>
          </a:r>
          <a:endParaRPr lang="en-US" sz="2700" kern="1200" dirty="0"/>
        </a:p>
      </dsp:txBody>
      <dsp:txXfrm>
        <a:off x="8243865" y="121095"/>
        <a:ext cx="2497187" cy="149831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FCDFB-E90A-490A-A8C5-3549C29E3590}">
      <dsp:nvSpPr>
        <dsp:cNvPr id="0" name=""/>
        <dsp:cNvSpPr/>
      </dsp:nvSpPr>
      <dsp:spPr>
        <a:xfrm>
          <a:off x="906780" y="688"/>
          <a:ext cx="2989262" cy="179355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Font typeface="Arial" panose="020B0604020202020204" pitchFamily="34" charset="0"/>
            <a:buNone/>
          </a:pPr>
          <a:r>
            <a:rPr lang="en-US" sz="4000" kern="1200"/>
            <a:t>Anomaly Detector</a:t>
          </a:r>
          <a:endParaRPr lang="en-IN" sz="4000" kern="1200"/>
        </a:p>
      </dsp:txBody>
      <dsp:txXfrm>
        <a:off x="906780" y="688"/>
        <a:ext cx="2989262" cy="1793557"/>
      </dsp:txXfrm>
    </dsp:sp>
    <dsp:sp modelId="{454C0EF4-D81C-4BC6-BA05-688F82C9B4D0}">
      <dsp:nvSpPr>
        <dsp:cNvPr id="0" name=""/>
        <dsp:cNvSpPr/>
      </dsp:nvSpPr>
      <dsp:spPr>
        <a:xfrm>
          <a:off x="4194969" y="688"/>
          <a:ext cx="2989262" cy="179355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a:t>Content Moderator</a:t>
          </a:r>
          <a:endParaRPr lang="en-US" sz="4000" kern="1200" dirty="0"/>
        </a:p>
      </dsp:txBody>
      <dsp:txXfrm>
        <a:off x="4194969" y="688"/>
        <a:ext cx="2989262" cy="1793557"/>
      </dsp:txXfrm>
    </dsp:sp>
    <dsp:sp modelId="{59137E7C-3235-44ED-B9A2-828E202BC906}">
      <dsp:nvSpPr>
        <dsp:cNvPr id="0" name=""/>
        <dsp:cNvSpPr/>
      </dsp:nvSpPr>
      <dsp:spPr>
        <a:xfrm>
          <a:off x="7483158" y="688"/>
          <a:ext cx="2989262" cy="1793557"/>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a:t>Personaliser</a:t>
          </a:r>
          <a:endParaRPr lang="en-US" sz="4000" kern="1200" dirty="0"/>
        </a:p>
      </dsp:txBody>
      <dsp:txXfrm>
        <a:off x="7483158" y="688"/>
        <a:ext cx="2989262" cy="179355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FCDFB-E90A-490A-A8C5-3549C29E3590}">
      <dsp:nvSpPr>
        <dsp:cNvPr id="0" name=""/>
        <dsp:cNvSpPr/>
      </dsp:nvSpPr>
      <dsp:spPr>
        <a:xfrm>
          <a:off x="3545" y="63906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a:t>Bing News Search</a:t>
          </a:r>
          <a:endParaRPr lang="en-IN" sz="2100" kern="1200" dirty="0"/>
        </a:p>
      </dsp:txBody>
      <dsp:txXfrm>
        <a:off x="3545" y="639069"/>
        <a:ext cx="1919542" cy="1151725"/>
      </dsp:txXfrm>
    </dsp:sp>
    <dsp:sp modelId="{094C8145-47E4-461E-8698-61397ED93157}">
      <dsp:nvSpPr>
        <dsp:cNvPr id="0" name=""/>
        <dsp:cNvSpPr/>
      </dsp:nvSpPr>
      <dsp:spPr>
        <a:xfrm>
          <a:off x="2115042" y="63906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dirty="0"/>
            <a:t>Bing Video Search</a:t>
          </a:r>
        </a:p>
      </dsp:txBody>
      <dsp:txXfrm>
        <a:off x="2115042" y="639069"/>
        <a:ext cx="1919542" cy="1151725"/>
      </dsp:txXfrm>
    </dsp:sp>
    <dsp:sp modelId="{9F5FE977-9C0A-4AC5-A73B-3CDD56C68B83}">
      <dsp:nvSpPr>
        <dsp:cNvPr id="0" name=""/>
        <dsp:cNvSpPr/>
      </dsp:nvSpPr>
      <dsp:spPr>
        <a:xfrm>
          <a:off x="4226539" y="63906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dirty="0"/>
            <a:t>Bing Web Search</a:t>
          </a:r>
        </a:p>
      </dsp:txBody>
      <dsp:txXfrm>
        <a:off x="4226539" y="639069"/>
        <a:ext cx="1919542" cy="1151725"/>
      </dsp:txXfrm>
    </dsp:sp>
    <dsp:sp modelId="{7DCA37B4-B8DB-44BE-9389-243A406F3116}">
      <dsp:nvSpPr>
        <dsp:cNvPr id="0" name=""/>
        <dsp:cNvSpPr/>
      </dsp:nvSpPr>
      <dsp:spPr>
        <a:xfrm>
          <a:off x="6338036" y="63906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dirty="0"/>
            <a:t>Bing Autosuggest</a:t>
          </a:r>
        </a:p>
      </dsp:txBody>
      <dsp:txXfrm>
        <a:off x="6338036" y="639069"/>
        <a:ext cx="1919542" cy="1151725"/>
      </dsp:txXfrm>
    </dsp:sp>
    <dsp:sp modelId="{3D88504B-A7EC-4CF3-9E06-8C34E67417EE}">
      <dsp:nvSpPr>
        <dsp:cNvPr id="0" name=""/>
        <dsp:cNvSpPr/>
      </dsp:nvSpPr>
      <dsp:spPr>
        <a:xfrm>
          <a:off x="8449533" y="63906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dirty="0"/>
            <a:t>Bing Custom Search</a:t>
          </a:r>
        </a:p>
      </dsp:txBody>
      <dsp:txXfrm>
        <a:off x="8449533" y="639069"/>
        <a:ext cx="1919542" cy="1151725"/>
      </dsp:txXfrm>
    </dsp:sp>
    <dsp:sp modelId="{A03FB90E-2E6B-4764-B658-23E43B8521EE}">
      <dsp:nvSpPr>
        <dsp:cNvPr id="0" name=""/>
        <dsp:cNvSpPr/>
      </dsp:nvSpPr>
      <dsp:spPr>
        <a:xfrm>
          <a:off x="3545" y="198274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dirty="0"/>
            <a:t>Bing Entity Search</a:t>
          </a:r>
        </a:p>
      </dsp:txBody>
      <dsp:txXfrm>
        <a:off x="3545" y="1982749"/>
        <a:ext cx="1919542" cy="1151725"/>
      </dsp:txXfrm>
    </dsp:sp>
    <dsp:sp modelId="{B3577754-F8B0-48E1-ADD4-0BF770B9297A}">
      <dsp:nvSpPr>
        <dsp:cNvPr id="0" name=""/>
        <dsp:cNvSpPr/>
      </dsp:nvSpPr>
      <dsp:spPr>
        <a:xfrm>
          <a:off x="2115042" y="198274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dirty="0"/>
            <a:t>Bing Image Search</a:t>
          </a:r>
        </a:p>
      </dsp:txBody>
      <dsp:txXfrm>
        <a:off x="2115042" y="1982749"/>
        <a:ext cx="1919542" cy="1151725"/>
      </dsp:txXfrm>
    </dsp:sp>
    <dsp:sp modelId="{253DCFAA-49B3-4A6E-8E75-653DFE9225D1}">
      <dsp:nvSpPr>
        <dsp:cNvPr id="0" name=""/>
        <dsp:cNvSpPr/>
      </dsp:nvSpPr>
      <dsp:spPr>
        <a:xfrm>
          <a:off x="4226539" y="198274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dirty="0"/>
            <a:t>Bing Visual Search</a:t>
          </a:r>
        </a:p>
      </dsp:txBody>
      <dsp:txXfrm>
        <a:off x="4226539" y="1982749"/>
        <a:ext cx="1919542" cy="1151725"/>
      </dsp:txXfrm>
    </dsp:sp>
    <dsp:sp modelId="{A62DB816-D7A0-45C1-9D44-9B3EC12CD21F}">
      <dsp:nvSpPr>
        <dsp:cNvPr id="0" name=""/>
        <dsp:cNvSpPr/>
      </dsp:nvSpPr>
      <dsp:spPr>
        <a:xfrm>
          <a:off x="6338036" y="198274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dirty="0"/>
            <a:t>Bing Local Business Search</a:t>
          </a:r>
        </a:p>
      </dsp:txBody>
      <dsp:txXfrm>
        <a:off x="6338036" y="1982749"/>
        <a:ext cx="1919542" cy="1151725"/>
      </dsp:txXfrm>
    </dsp:sp>
    <dsp:sp modelId="{0D3F3EFA-F9FA-41A0-A547-559617ABD882}">
      <dsp:nvSpPr>
        <dsp:cNvPr id="0" name=""/>
        <dsp:cNvSpPr/>
      </dsp:nvSpPr>
      <dsp:spPr>
        <a:xfrm>
          <a:off x="8449533" y="1982749"/>
          <a:ext cx="1919542" cy="115172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Font typeface="Arial" panose="020B0604020202020204" pitchFamily="34" charset="0"/>
            <a:buNone/>
          </a:pPr>
          <a:r>
            <a:rPr lang="en-IN" sz="2100" kern="1200" dirty="0"/>
            <a:t>Bing Spell Check</a:t>
          </a:r>
        </a:p>
      </dsp:txBody>
      <dsp:txXfrm>
        <a:off x="8449533" y="1982749"/>
        <a:ext cx="1919542" cy="1151725"/>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8/11/2021 3:20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8/11/2021 3:20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azure.microsoft.com/en-in/services/cognitive-services/anomaly-detector/"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azure.microsoft.com/en-in/services/cognitive-services/personalizer/" TargetMode="External"/><Relationship Id="rId4" Type="http://schemas.openxmlformats.org/officeDocument/2006/relationships/hyperlink" Target="https://azure.microsoft.com/en-in/services/cognitive-services/content-moderator/"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zure.microsoft.com/en-in/services/cognitive-services/computer-vision/"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azure.microsoft.com/en-in/services/cognitive-services/face/" TargetMode="External"/><Relationship Id="rId4" Type="http://schemas.openxmlformats.org/officeDocument/2006/relationships/hyperlink" Target="https://azure.microsoft.com/en-in/services/cognitive-services/custom-vision-service/"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azure.microsoft.com/en-in/services/cognitive-services/speech-to-text/"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azure.microsoft.com/en-in/services/cognitive-services/speaker-recognition/" TargetMode="External"/><Relationship Id="rId5" Type="http://schemas.openxmlformats.org/officeDocument/2006/relationships/hyperlink" Target="https://azure.microsoft.com/en-in/services/cognitive-services/speech-translation/" TargetMode="External"/><Relationship Id="rId4" Type="http://schemas.openxmlformats.org/officeDocument/2006/relationships/hyperlink" Target="https://azure.microsoft.com/en-in/services/cognitive-services/text-to-speech/"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azure.microsoft.com/en-in/services/cognitive-services/language-understanding-intelligent-service/"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azure.microsoft.com/en-in/services/cognitive-services/translator/" TargetMode="External"/><Relationship Id="rId5" Type="http://schemas.openxmlformats.org/officeDocument/2006/relationships/hyperlink" Target="https://azure.microsoft.com/en-in/services/cognitive-services/text-analytics/" TargetMode="External"/><Relationship Id="rId4" Type="http://schemas.openxmlformats.org/officeDocument/2006/relationships/hyperlink" Target="https://azure.microsoft.com/en-in/services/cognitive-services/qna-maker/"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8/11/2021 3:20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98963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u="none" strike="noStrike" dirty="0">
                <a:solidFill>
                  <a:srgbClr val="B6F5FF"/>
                </a:solidFill>
                <a:effectLst/>
                <a:latin typeface="Segoe UI" panose="020B0502040204020203" pitchFamily="34" charset="0"/>
                <a:hlinkClick r:id="rId3"/>
              </a:rPr>
              <a:t>Anomaly Detector</a:t>
            </a:r>
            <a:r>
              <a:rPr lang="en-US" b="1" i="0" u="none" strike="noStrike" dirty="0">
                <a:solidFill>
                  <a:srgbClr val="B6F5FF"/>
                </a:solidFill>
                <a:effectLst/>
                <a:latin typeface="Segoe UI" panose="020B0502040204020203" pitchFamily="34" charset="0"/>
              </a:rPr>
              <a:t> </a:t>
            </a:r>
            <a:r>
              <a:rPr lang="en-US" b="0" i="0" dirty="0">
                <a:solidFill>
                  <a:srgbClr val="F8F9FA"/>
                </a:solidFill>
                <a:effectLst/>
                <a:latin typeface="Segoe UI" panose="020B0502040204020203" pitchFamily="34" charset="0"/>
              </a:rPr>
              <a:t>Identify potential problems early on.</a:t>
            </a:r>
          </a:p>
          <a:p>
            <a:pPr algn="l"/>
            <a:r>
              <a:rPr lang="en-US" b="1" i="0" u="none" strike="noStrike" dirty="0">
                <a:solidFill>
                  <a:srgbClr val="CCCDCE"/>
                </a:solidFill>
                <a:effectLst/>
                <a:latin typeface="Segoe UI" panose="020B0502040204020203" pitchFamily="34" charset="0"/>
                <a:hlinkClick r:id="rId4"/>
              </a:rPr>
              <a:t>Content Moderator</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Detect potentially offensive or unwanted content.</a:t>
            </a:r>
          </a:p>
          <a:p>
            <a:pPr algn="l"/>
            <a:r>
              <a:rPr lang="en-US" b="1" i="0" u="none" strike="noStrike" dirty="0" err="1">
                <a:solidFill>
                  <a:srgbClr val="CCCDCE"/>
                </a:solidFill>
                <a:effectLst/>
                <a:latin typeface="Segoe UI" panose="020B0502040204020203" pitchFamily="34" charset="0"/>
                <a:hlinkClick r:id="rId5"/>
              </a:rPr>
              <a:t>Personaliser</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Create rich, </a:t>
            </a:r>
            <a:r>
              <a:rPr lang="en-US" b="0" i="0" dirty="0" err="1">
                <a:solidFill>
                  <a:srgbClr val="F8F9FA"/>
                </a:solidFill>
                <a:effectLst/>
                <a:latin typeface="Segoe UI" panose="020B0502040204020203" pitchFamily="34" charset="0"/>
              </a:rPr>
              <a:t>personalised</a:t>
            </a:r>
            <a:r>
              <a:rPr lang="en-US" b="0" i="0" dirty="0">
                <a:solidFill>
                  <a:srgbClr val="F8F9FA"/>
                </a:solidFill>
                <a:effectLst/>
                <a:latin typeface="Segoe UI" panose="020B0502040204020203" pitchFamily="34" charset="0"/>
              </a:rPr>
              <a:t> experiences for every user.</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5:03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993041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Various Bing related services such as News Search, Image Search, Web Search, Autosuggest, Visual Search, etc.</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5:28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6809520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5:00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475691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8/11/2021 3:20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4521630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8/11/2021 5:32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6199527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6:09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9380968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8/11/2021 5:38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1008627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8/11/2021 5:32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4623113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3:20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368473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3:21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662980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3:27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163785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3:54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725260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5:00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577715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u="none" strike="noStrike" dirty="0">
                <a:solidFill>
                  <a:srgbClr val="CCCDCE"/>
                </a:solidFill>
                <a:effectLst/>
                <a:latin typeface="Segoe UI" panose="020B0502040204020203" pitchFamily="34" charset="0"/>
                <a:hlinkClick r:id="rId3"/>
              </a:rPr>
              <a:t>Computer Vision</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Analyze content in images and video.</a:t>
            </a:r>
          </a:p>
          <a:p>
            <a:pPr algn="l"/>
            <a:r>
              <a:rPr lang="en-US" b="1" i="0" u="none" strike="noStrike" dirty="0">
                <a:solidFill>
                  <a:srgbClr val="CCCDCE"/>
                </a:solidFill>
                <a:effectLst/>
                <a:latin typeface="Segoe UI" panose="020B0502040204020203" pitchFamily="34" charset="0"/>
                <a:hlinkClick r:id="rId4"/>
              </a:rPr>
              <a:t>Custom Vision</a:t>
            </a:r>
            <a:r>
              <a:rPr lang="en-US" b="1" i="0" u="none" strike="noStrike" dirty="0">
                <a:solidFill>
                  <a:srgbClr val="CCCDCE"/>
                </a:solidFill>
                <a:effectLst/>
                <a:latin typeface="Segoe UI" panose="020B0502040204020203" pitchFamily="34" charset="0"/>
              </a:rPr>
              <a:t> </a:t>
            </a:r>
            <a:r>
              <a:rPr lang="en-US" b="0" i="0" dirty="0" err="1">
                <a:solidFill>
                  <a:srgbClr val="F8F9FA"/>
                </a:solidFill>
                <a:effectLst/>
                <a:latin typeface="Segoe UI" panose="020B0502040204020203" pitchFamily="34" charset="0"/>
              </a:rPr>
              <a:t>Customise</a:t>
            </a:r>
            <a:r>
              <a:rPr lang="en-US" b="0" i="0" dirty="0">
                <a:solidFill>
                  <a:srgbClr val="F8F9FA"/>
                </a:solidFill>
                <a:effectLst/>
                <a:latin typeface="Segoe UI" panose="020B0502040204020203" pitchFamily="34" charset="0"/>
              </a:rPr>
              <a:t> image recognition to fit your business needs.</a:t>
            </a:r>
          </a:p>
          <a:p>
            <a:pPr algn="l"/>
            <a:r>
              <a:rPr lang="en-US" b="1" i="0" u="none" strike="noStrike" dirty="0">
                <a:solidFill>
                  <a:srgbClr val="CCCDCE"/>
                </a:solidFill>
                <a:effectLst/>
                <a:latin typeface="Segoe UI" panose="020B0502040204020203" pitchFamily="34" charset="0"/>
                <a:hlinkClick r:id="rId5"/>
              </a:rPr>
              <a:t>Face API</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Detect and identify people and emotions in images.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4:40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8631070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u="none" strike="noStrike" dirty="0">
                <a:solidFill>
                  <a:srgbClr val="CCCDCE"/>
                </a:solidFill>
                <a:effectLst/>
                <a:latin typeface="Segoe UI" panose="020B0502040204020203" pitchFamily="34" charset="0"/>
                <a:hlinkClick r:id="rId3"/>
              </a:rPr>
              <a:t>Speech to Text</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Transcribe audible speech into readable, searchable text.</a:t>
            </a:r>
          </a:p>
          <a:p>
            <a:pPr algn="l"/>
            <a:r>
              <a:rPr lang="en-US" b="1" i="0" u="none" strike="noStrike" dirty="0">
                <a:solidFill>
                  <a:srgbClr val="CCCDCE"/>
                </a:solidFill>
                <a:effectLst/>
                <a:latin typeface="Segoe UI" panose="020B0502040204020203" pitchFamily="34" charset="0"/>
                <a:hlinkClick r:id="rId4"/>
              </a:rPr>
              <a:t>Text to Speech</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Convert text to lifelike speech for more natural interfaces.</a:t>
            </a:r>
          </a:p>
          <a:p>
            <a:pPr algn="l"/>
            <a:r>
              <a:rPr lang="en-US" b="1" i="0" u="none" strike="noStrike" dirty="0">
                <a:solidFill>
                  <a:srgbClr val="CCCDCE"/>
                </a:solidFill>
                <a:effectLst/>
                <a:latin typeface="Segoe UI" panose="020B0502040204020203" pitchFamily="34" charset="0"/>
                <a:hlinkClick r:id="rId5"/>
              </a:rPr>
              <a:t>Speech Translation</a:t>
            </a:r>
            <a:r>
              <a:rPr lang="en-US" b="0" i="0" dirty="0">
                <a:solidFill>
                  <a:srgbClr val="F8F9FA"/>
                </a:solidFill>
                <a:effectLst/>
                <a:latin typeface="Segoe UI" panose="020B0502040204020203" pitchFamily="34" charset="0"/>
              </a:rPr>
              <a:t> Integrate real-time speech translation into your apps.</a:t>
            </a:r>
          </a:p>
          <a:p>
            <a:pPr algn="l"/>
            <a:r>
              <a:rPr lang="en-US" b="1" i="0" u="none" strike="noStrike" dirty="0">
                <a:solidFill>
                  <a:srgbClr val="CCCDCE"/>
                </a:solidFill>
                <a:effectLst/>
                <a:latin typeface="Segoe UI" panose="020B0502040204020203" pitchFamily="34" charset="0"/>
                <a:hlinkClick r:id="rId6"/>
              </a:rPr>
              <a:t>Speaker Recognition </a:t>
            </a:r>
            <a:r>
              <a:rPr lang="en-US" b="1" i="0" u="none" strike="noStrike" cap="all" baseline="30000" dirty="0">
                <a:solidFill>
                  <a:srgbClr val="CCCDCE"/>
                </a:solidFill>
                <a:effectLst/>
                <a:latin typeface="Segoe UI" panose="020B0502040204020203" pitchFamily="34" charset="0"/>
                <a:hlinkClick r:id="rId6"/>
              </a:rPr>
              <a:t>PREVIEW</a:t>
            </a:r>
            <a:r>
              <a:rPr lang="en-US" b="1" i="0" u="none" strike="noStrike" cap="all" baseline="30000"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Identify and verify the people speaking based on audio.</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5:03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9370237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u="none" strike="noStrike" dirty="0">
                <a:solidFill>
                  <a:srgbClr val="CCCDCE"/>
                </a:solidFill>
                <a:effectLst/>
                <a:latin typeface="Segoe UI" panose="020B0502040204020203" pitchFamily="34" charset="0"/>
                <a:hlinkClick r:id="rId3"/>
              </a:rPr>
              <a:t>Language Understanding</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Build natural language understanding into apps, bots and IoT devices.</a:t>
            </a:r>
          </a:p>
          <a:p>
            <a:pPr algn="l"/>
            <a:r>
              <a:rPr lang="en-US" b="1" i="0" u="none" strike="noStrike" dirty="0" err="1">
                <a:solidFill>
                  <a:srgbClr val="CCCDCE"/>
                </a:solidFill>
                <a:effectLst/>
                <a:latin typeface="Segoe UI" panose="020B0502040204020203" pitchFamily="34" charset="0"/>
                <a:hlinkClick r:id="rId4"/>
              </a:rPr>
              <a:t>QnA</a:t>
            </a:r>
            <a:r>
              <a:rPr lang="en-US" b="1" i="0" u="none" strike="noStrike" dirty="0">
                <a:solidFill>
                  <a:srgbClr val="CCCDCE"/>
                </a:solidFill>
                <a:effectLst/>
                <a:latin typeface="Segoe UI" panose="020B0502040204020203" pitchFamily="34" charset="0"/>
                <a:hlinkClick r:id="rId4"/>
              </a:rPr>
              <a:t> Maker</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Create a conversational question and answer layer over your data.</a:t>
            </a:r>
          </a:p>
          <a:p>
            <a:pPr algn="l"/>
            <a:r>
              <a:rPr lang="en-US" b="1" i="0" u="none" strike="noStrike" dirty="0">
                <a:solidFill>
                  <a:srgbClr val="CCCDCE"/>
                </a:solidFill>
                <a:effectLst/>
                <a:latin typeface="Segoe UI" panose="020B0502040204020203" pitchFamily="34" charset="0"/>
                <a:hlinkClick r:id="rId5"/>
              </a:rPr>
              <a:t>Text Analytics</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Detect sentiment, key phrases and named entities.</a:t>
            </a:r>
          </a:p>
          <a:p>
            <a:pPr algn="l"/>
            <a:r>
              <a:rPr lang="en-US" b="1" i="0" u="none" strike="noStrike" dirty="0">
                <a:solidFill>
                  <a:srgbClr val="CCCDCE"/>
                </a:solidFill>
                <a:effectLst/>
                <a:latin typeface="Segoe UI" panose="020B0502040204020203" pitchFamily="34" charset="0"/>
                <a:hlinkClick r:id="rId6"/>
              </a:rPr>
              <a:t>Translator</a:t>
            </a:r>
            <a:r>
              <a:rPr lang="en-US" b="1" i="0" u="none" strike="noStrike" dirty="0">
                <a:solidFill>
                  <a:srgbClr val="CCCDCE"/>
                </a:solidFill>
                <a:effectLst/>
                <a:latin typeface="Segoe UI" panose="020B0502040204020203" pitchFamily="34" charset="0"/>
              </a:rPr>
              <a:t> </a:t>
            </a:r>
            <a:r>
              <a:rPr lang="en-US" b="0" i="0" dirty="0">
                <a:solidFill>
                  <a:srgbClr val="F8F9FA"/>
                </a:solidFill>
                <a:effectLst/>
                <a:latin typeface="Segoe UI" panose="020B0502040204020203" pitchFamily="34" charset="0"/>
              </a:rPr>
              <a:t>Detect and translate more than 90 supported languages.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8/11/2021 5:03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6115820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0.xml"/><Relationship Id="rId1" Type="http://schemas.openxmlformats.org/officeDocument/2006/relationships/slideLayout" Target="../slideLayouts/slideLayout38.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1.xml"/><Relationship Id="rId1" Type="http://schemas.openxmlformats.org/officeDocument/2006/relationships/slideLayout" Target="../slideLayouts/slideLayout3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dityaoberai/XamarinFaceAPI-Reactor" TargetMode="External"/><Relationship Id="rId2" Type="http://schemas.openxmlformats.org/officeDocument/2006/relationships/notesSlide" Target="../notesSlides/notesSlide14.xml"/><Relationship Id="rId1" Type="http://schemas.openxmlformats.org/officeDocument/2006/relationships/slideLayout" Target="../slideLayouts/slideLayout50.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png"/><Relationship Id="rId5" Type="http://schemas.openxmlformats.org/officeDocument/2006/relationships/hyperlink" Target="https://github.com/adityaoberai/SocialMojifier" TargetMode="Externa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2.xml"/></Relationships>
</file>

<file path=ppt/slides/_rels/slide17.xml.rels><?xml version="1.0" encoding="UTF-8" standalone="yes"?>
<Relationships xmlns="http://schemas.openxmlformats.org/package/2006/relationships"><Relationship Id="rId3" Type="http://schemas.openxmlformats.org/officeDocument/2006/relationships/hyperlink" Target="https://twitter.com/adityaoberai1" TargetMode="External"/><Relationship Id="rId2" Type="http://schemas.openxmlformats.org/officeDocument/2006/relationships/notesSlide" Target="../notesSlides/notesSlide17.xml"/><Relationship Id="rId1" Type="http://schemas.openxmlformats.org/officeDocument/2006/relationships/slideLayout" Target="../slideLayouts/slideLayout50.xml"/><Relationship Id="rId4" Type="http://schemas.openxmlformats.org/officeDocument/2006/relationships/hyperlink" Target="https://www.linkedin.com/in/adityaoberai1/"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3" Type="http://schemas.openxmlformats.org/officeDocument/2006/relationships/hyperlink" Target="https://adityaoberai.live/" TargetMode="External"/><Relationship Id="rId2" Type="http://schemas.openxmlformats.org/officeDocument/2006/relationships/notesSlide" Target="../notesSlides/notesSlide2.xml"/><Relationship Id="rId1" Type="http://schemas.openxmlformats.org/officeDocument/2006/relationships/slideLayout" Target="../slideLayouts/slideLayout38.xml"/><Relationship Id="rId4" Type="http://schemas.openxmlformats.org/officeDocument/2006/relationships/image" Target="../media/image11.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3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3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3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3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3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1767007"/>
            <a:ext cx="7346820" cy="1661993"/>
          </a:xfrm>
        </p:spPr>
        <p:txBody>
          <a:bodyPr/>
          <a:lstStyle/>
          <a:p>
            <a:r>
              <a:rPr lang="en-US" dirty="0"/>
              <a:t>Build AI-Enabled Apps with Xamarin and Azure Cognitive Services</a:t>
            </a:r>
          </a:p>
        </p:txBody>
      </p:sp>
      <p:sp>
        <p:nvSpPr>
          <p:cNvPr id="5" name="Text Placeholder 4"/>
          <p:cNvSpPr>
            <a:spLocks noGrp="1"/>
          </p:cNvSpPr>
          <p:nvPr>
            <p:ph type="body" sz="quarter" idx="12"/>
          </p:nvPr>
        </p:nvSpPr>
        <p:spPr/>
        <p:txBody>
          <a:bodyPr/>
          <a:lstStyle/>
          <a:p>
            <a:r>
              <a:rPr lang="en-US" dirty="0"/>
              <a:t>Aditya Oberai</a:t>
            </a:r>
          </a:p>
        </p:txBody>
      </p:sp>
    </p:spTree>
    <p:extLst>
      <p:ext uri="{BB962C8B-B14F-4D97-AF65-F5344CB8AC3E}">
        <p14:creationId xmlns:p14="http://schemas.microsoft.com/office/powerpoint/2010/main" val="2183225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Decision APIs</a:t>
            </a:r>
          </a:p>
        </p:txBody>
      </p:sp>
      <p:sp>
        <p:nvSpPr>
          <p:cNvPr id="6" name="Text Placeholder 5"/>
          <p:cNvSpPr>
            <a:spLocks noGrp="1"/>
          </p:cNvSpPr>
          <p:nvPr>
            <p:ph type="body" sz="quarter" idx="10"/>
          </p:nvPr>
        </p:nvSpPr>
        <p:spPr>
          <a:xfrm>
            <a:off x="586390" y="1434370"/>
            <a:ext cx="11018520" cy="430887"/>
          </a:xfrm>
        </p:spPr>
        <p:txBody>
          <a:bodyPr/>
          <a:lstStyle/>
          <a:p>
            <a:r>
              <a:rPr lang="en-US" dirty="0"/>
              <a:t>The Decision API consist of:</a:t>
            </a:r>
          </a:p>
        </p:txBody>
      </p:sp>
      <p:graphicFrame>
        <p:nvGraphicFramePr>
          <p:cNvPr id="2" name="Diagram 1">
            <a:extLst>
              <a:ext uri="{FF2B5EF4-FFF2-40B4-BE49-F238E27FC236}">
                <a16:creationId xmlns:a16="http://schemas.microsoft.com/office/drawing/2014/main" id="{FA2B4D71-315A-4A1E-B9C6-CC9D980AAE8F}"/>
              </a:ext>
            </a:extLst>
          </p:cNvPr>
          <p:cNvGraphicFramePr/>
          <p:nvPr>
            <p:extLst>
              <p:ext uri="{D42A27DB-BD31-4B8C-83A1-F6EECF244321}">
                <p14:modId xmlns:p14="http://schemas.microsoft.com/office/powerpoint/2010/main" val="667330276"/>
              </p:ext>
            </p:extLst>
          </p:nvPr>
        </p:nvGraphicFramePr>
        <p:xfrm>
          <a:off x="406399" y="2531533"/>
          <a:ext cx="11379201" cy="17949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3331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Search APIs</a:t>
            </a:r>
          </a:p>
        </p:txBody>
      </p:sp>
      <p:sp>
        <p:nvSpPr>
          <p:cNvPr id="6" name="Text Placeholder 5"/>
          <p:cNvSpPr>
            <a:spLocks noGrp="1"/>
          </p:cNvSpPr>
          <p:nvPr>
            <p:ph type="body" sz="quarter" idx="10"/>
          </p:nvPr>
        </p:nvSpPr>
        <p:spPr>
          <a:xfrm>
            <a:off x="586390" y="1434370"/>
            <a:ext cx="11018520" cy="430887"/>
          </a:xfrm>
        </p:spPr>
        <p:txBody>
          <a:bodyPr/>
          <a:lstStyle/>
          <a:p>
            <a:r>
              <a:rPr lang="en-US" dirty="0"/>
              <a:t>The Search APIs consist of:</a:t>
            </a:r>
          </a:p>
        </p:txBody>
      </p:sp>
      <p:graphicFrame>
        <p:nvGraphicFramePr>
          <p:cNvPr id="2" name="Diagram 1">
            <a:extLst>
              <a:ext uri="{FF2B5EF4-FFF2-40B4-BE49-F238E27FC236}">
                <a16:creationId xmlns:a16="http://schemas.microsoft.com/office/drawing/2014/main" id="{FA2B4D71-315A-4A1E-B9C6-CC9D980AAE8F}"/>
              </a:ext>
            </a:extLst>
          </p:cNvPr>
          <p:cNvGraphicFramePr/>
          <p:nvPr>
            <p:extLst>
              <p:ext uri="{D42A27DB-BD31-4B8C-83A1-F6EECF244321}">
                <p14:modId xmlns:p14="http://schemas.microsoft.com/office/powerpoint/2010/main" val="1008125659"/>
              </p:ext>
            </p:extLst>
          </p:nvPr>
        </p:nvGraphicFramePr>
        <p:xfrm>
          <a:off x="909689" y="1865257"/>
          <a:ext cx="10372622" cy="3773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27120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Face API Overview</a:t>
            </a:r>
          </a:p>
        </p:txBody>
      </p:sp>
      <p:sp>
        <p:nvSpPr>
          <p:cNvPr id="6" name="Text Placeholder 5"/>
          <p:cNvSpPr>
            <a:spLocks noGrp="1"/>
          </p:cNvSpPr>
          <p:nvPr>
            <p:ph type="body" sz="quarter" idx="10"/>
          </p:nvPr>
        </p:nvSpPr>
        <p:spPr>
          <a:xfrm>
            <a:off x="586390" y="1434370"/>
            <a:ext cx="11018520" cy="2757678"/>
          </a:xfrm>
        </p:spPr>
        <p:txBody>
          <a:bodyPr/>
          <a:lstStyle/>
          <a:p>
            <a:pPr marL="457200" indent="-457200">
              <a:buFont typeface="Arial" panose="020B0604020202020204" pitchFamily="34" charset="0"/>
              <a:buChar char="•"/>
            </a:pPr>
            <a:r>
              <a:rPr lang="en-US" dirty="0"/>
              <a:t>AI algorithms that detect, recognize, and analyze human faces in images</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Can be used to support various scenarios—for example, introduce new users by verifying their identity, authenticate users for access control or redact faces from images.</a:t>
            </a:r>
          </a:p>
        </p:txBody>
      </p:sp>
    </p:spTree>
    <p:extLst>
      <p:ext uri="{BB962C8B-B14F-4D97-AF65-F5344CB8AC3E}">
        <p14:creationId xmlns:p14="http://schemas.microsoft.com/office/powerpoint/2010/main" val="834595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2869609"/>
            <a:ext cx="9144000" cy="664797"/>
          </a:xfrm>
        </p:spPr>
        <p:txBody>
          <a:bodyPr/>
          <a:lstStyle/>
          <a:p>
            <a:r>
              <a:rPr lang="en-US" sz="4800" dirty="0"/>
              <a:t>Live Demo</a:t>
            </a:r>
          </a:p>
        </p:txBody>
      </p:sp>
    </p:spTree>
    <p:extLst>
      <p:ext uri="{BB962C8B-B14F-4D97-AF65-F5344CB8AC3E}">
        <p14:creationId xmlns:p14="http://schemas.microsoft.com/office/powerpoint/2010/main" val="338601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5216" y="2290167"/>
            <a:ext cx="9144000" cy="1495794"/>
          </a:xfrm>
        </p:spPr>
        <p:txBody>
          <a:bodyPr/>
          <a:lstStyle/>
          <a:p>
            <a:r>
              <a:rPr lang="en-US" sz="4400" dirty="0"/>
              <a:t>GitHub Link</a:t>
            </a:r>
            <a:br>
              <a:rPr lang="en-US" dirty="0"/>
            </a:br>
            <a:br>
              <a:rPr lang="en-US" dirty="0"/>
            </a:br>
            <a:r>
              <a:rPr lang="en-US" sz="2800" dirty="0">
                <a:latin typeface="+mn-lt"/>
                <a:hlinkClick r:id="rId3"/>
              </a:rPr>
              <a:t>github.com/adityaoberai/</a:t>
            </a:r>
            <a:r>
              <a:rPr lang="en-US" sz="2800" dirty="0" err="1">
                <a:latin typeface="+mn-lt"/>
                <a:hlinkClick r:id="rId3"/>
              </a:rPr>
              <a:t>XamarinFaceAPI</a:t>
            </a:r>
            <a:r>
              <a:rPr lang="en-US" sz="2800" dirty="0">
                <a:latin typeface="+mn-lt"/>
                <a:hlinkClick r:id="rId3"/>
              </a:rPr>
              <a:t>-Reactor</a:t>
            </a:r>
            <a:endParaRPr lang="en-US" sz="2800" dirty="0">
              <a:latin typeface="+mn-lt"/>
            </a:endParaRPr>
          </a:p>
        </p:txBody>
      </p:sp>
    </p:spTree>
    <p:extLst>
      <p:ext uri="{BB962C8B-B14F-4D97-AF65-F5344CB8AC3E}">
        <p14:creationId xmlns:p14="http://schemas.microsoft.com/office/powerpoint/2010/main" val="400015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Another Fun Solution – Social </a:t>
            </a:r>
            <a:r>
              <a:rPr lang="en-US" dirty="0" err="1"/>
              <a:t>Mojifier</a:t>
            </a:r>
            <a:endParaRPr lang="en-US" dirty="0"/>
          </a:p>
        </p:txBody>
      </p:sp>
      <p:sp>
        <p:nvSpPr>
          <p:cNvPr id="6" name="Text Placeholder 5"/>
          <p:cNvSpPr>
            <a:spLocks noGrp="1"/>
          </p:cNvSpPr>
          <p:nvPr>
            <p:ph type="body" sz="quarter" idx="10"/>
          </p:nvPr>
        </p:nvSpPr>
        <p:spPr>
          <a:xfrm>
            <a:off x="586390" y="1434370"/>
            <a:ext cx="6434896" cy="3619452"/>
          </a:xfrm>
        </p:spPr>
        <p:txBody>
          <a:bodyPr/>
          <a:lstStyle/>
          <a:p>
            <a:pPr marL="457200" indent="-457200">
              <a:buFont typeface="Arial" panose="020B0604020202020204" pitchFamily="34" charset="0"/>
              <a:buChar char="•"/>
            </a:pPr>
            <a:r>
              <a:rPr lang="en-US" dirty="0"/>
              <a:t>Social </a:t>
            </a:r>
            <a:r>
              <a:rPr lang="en-US" dirty="0" err="1"/>
              <a:t>Mojifier</a:t>
            </a:r>
            <a:r>
              <a:rPr lang="en-US" dirty="0"/>
              <a:t> </a:t>
            </a:r>
            <a:r>
              <a:rPr lang="en-US" dirty="0" err="1"/>
              <a:t>emojifies</a:t>
            </a:r>
            <a:r>
              <a:rPr lang="en-US" dirty="0"/>
              <a:t> your selfie based on your predominant emotion and allows you to save and share it on your social media handles with the rest of the world!</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GitHub Link: </a:t>
            </a:r>
            <a:r>
              <a:rPr lang="en-US" dirty="0">
                <a:hlinkClick r:id="rId5"/>
              </a:rPr>
              <a:t>github.com/adityaoberai/SocialMojifier</a:t>
            </a:r>
            <a:endParaRPr lang="en-US" dirty="0"/>
          </a:p>
        </p:txBody>
      </p:sp>
      <p:pic>
        <p:nvPicPr>
          <p:cNvPr id="2" name="21-08-01-15-51-10">
            <a:hlinkClick r:id="" action="ppaction://media"/>
            <a:extLst>
              <a:ext uri="{FF2B5EF4-FFF2-40B4-BE49-F238E27FC236}">
                <a16:creationId xmlns:a16="http://schemas.microsoft.com/office/drawing/2014/main" id="{C7B66A0E-5D42-4F78-B18B-9B306D3E244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678182" y="0"/>
            <a:ext cx="3165475" cy="6858000"/>
          </a:xfrm>
          <a:prstGeom prst="rect">
            <a:avLst/>
          </a:prstGeom>
        </p:spPr>
      </p:pic>
    </p:spTree>
    <p:extLst>
      <p:ext uri="{BB962C8B-B14F-4D97-AF65-F5344CB8AC3E}">
        <p14:creationId xmlns:p14="http://schemas.microsoft.com/office/powerpoint/2010/main" val="4244578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2869609"/>
            <a:ext cx="9144000" cy="664797"/>
          </a:xfrm>
        </p:spPr>
        <p:txBody>
          <a:bodyPr/>
          <a:lstStyle/>
          <a:p>
            <a:r>
              <a:rPr lang="en-US" sz="4800" dirty="0"/>
              <a:t>Any Questions?</a:t>
            </a:r>
          </a:p>
        </p:txBody>
      </p:sp>
    </p:spTree>
    <p:extLst>
      <p:ext uri="{BB962C8B-B14F-4D97-AF65-F5344CB8AC3E}">
        <p14:creationId xmlns:p14="http://schemas.microsoft.com/office/powerpoint/2010/main" val="49143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99505" y="1496277"/>
            <a:ext cx="9144000" cy="830997"/>
          </a:xfrm>
        </p:spPr>
        <p:txBody>
          <a:bodyPr/>
          <a:lstStyle/>
          <a:p>
            <a:r>
              <a:rPr lang="en-US" sz="6000" dirty="0"/>
              <a:t>Thank You :)</a:t>
            </a:r>
          </a:p>
        </p:txBody>
      </p:sp>
      <p:sp>
        <p:nvSpPr>
          <p:cNvPr id="4" name="Text Placeholder 3"/>
          <p:cNvSpPr>
            <a:spLocks noGrp="1"/>
          </p:cNvSpPr>
          <p:nvPr>
            <p:ph type="body" sz="quarter" idx="12"/>
          </p:nvPr>
        </p:nvSpPr>
        <p:spPr>
          <a:xfrm>
            <a:off x="599505" y="3145337"/>
            <a:ext cx="9144000" cy="1723549"/>
          </a:xfrm>
        </p:spPr>
        <p:txBody>
          <a:bodyPr/>
          <a:lstStyle/>
          <a:p>
            <a:r>
              <a:rPr lang="en-US" sz="2800" dirty="0"/>
              <a:t>Reach me at</a:t>
            </a:r>
          </a:p>
          <a:p>
            <a:endParaRPr lang="en-US" sz="2800" dirty="0"/>
          </a:p>
          <a:p>
            <a:r>
              <a:rPr lang="en-US" sz="2800" dirty="0"/>
              <a:t>Twitter: </a:t>
            </a:r>
            <a:r>
              <a:rPr lang="en-US" sz="2800" dirty="0">
                <a:hlinkClick r:id="rId3"/>
              </a:rPr>
              <a:t>@adityaoberai1</a:t>
            </a:r>
            <a:endParaRPr lang="en-US" sz="2800" dirty="0"/>
          </a:p>
          <a:p>
            <a:r>
              <a:rPr lang="en-US" sz="2800" dirty="0"/>
              <a:t>LinkedIn: </a:t>
            </a:r>
            <a:r>
              <a:rPr lang="en-US" sz="2800" dirty="0">
                <a:hlinkClick r:id="rId4"/>
              </a:rPr>
              <a:t>/in/adityaoberai1</a:t>
            </a:r>
            <a:endParaRPr lang="en-US" dirty="0"/>
          </a:p>
        </p:txBody>
      </p:sp>
    </p:spTree>
    <p:extLst>
      <p:ext uri="{BB962C8B-B14F-4D97-AF65-F5344CB8AC3E}">
        <p14:creationId xmlns:p14="http://schemas.microsoft.com/office/powerpoint/2010/main" val="2942569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880144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About The Speaker</a:t>
            </a:r>
          </a:p>
        </p:txBody>
      </p:sp>
      <p:sp>
        <p:nvSpPr>
          <p:cNvPr id="6" name="Text Placeholder 5"/>
          <p:cNvSpPr>
            <a:spLocks noGrp="1"/>
          </p:cNvSpPr>
          <p:nvPr>
            <p:ph type="body" sz="quarter" idx="10"/>
          </p:nvPr>
        </p:nvSpPr>
        <p:spPr>
          <a:xfrm>
            <a:off x="586390" y="1434370"/>
            <a:ext cx="11018520" cy="4493538"/>
          </a:xfrm>
        </p:spPr>
        <p:txBody>
          <a:bodyPr/>
          <a:lstStyle/>
          <a:p>
            <a:r>
              <a:rPr lang="en-US" b="1" dirty="0"/>
              <a:t>Aditya Oberai</a:t>
            </a:r>
          </a:p>
          <a:p>
            <a:pPr marL="571500" lvl="1" indent="-342900">
              <a:buFont typeface="Arial" panose="020B0604020202020204" pitchFamily="34" charset="0"/>
              <a:buChar char="•"/>
            </a:pPr>
            <a:r>
              <a:rPr lang="en-US" dirty="0"/>
              <a:t>Gold Microsoft Learn Student Ambassador</a:t>
            </a:r>
          </a:p>
          <a:p>
            <a:pPr marL="571500" lvl="1" indent="-342900">
              <a:buFont typeface="Arial" panose="020B0604020202020204" pitchFamily="34" charset="0"/>
              <a:buChar char="•"/>
            </a:pPr>
            <a:r>
              <a:rPr lang="en-US" dirty="0"/>
              <a:t>Member of the .NET Foundation</a:t>
            </a:r>
          </a:p>
          <a:p>
            <a:pPr lvl="1"/>
            <a:endParaRPr lang="en-US" dirty="0"/>
          </a:p>
          <a:p>
            <a:pPr lvl="1"/>
            <a:r>
              <a:rPr lang="en-US" b="1" dirty="0"/>
              <a:t>Accomplishments:</a:t>
            </a:r>
          </a:p>
          <a:p>
            <a:pPr marL="571500" lvl="1" indent="-342900">
              <a:buFont typeface="Arial" panose="020B0604020202020204" pitchFamily="34" charset="0"/>
              <a:buChar char="•"/>
            </a:pPr>
            <a:r>
              <a:rPr lang="en-US" dirty="0"/>
              <a:t>Microsoft Imagine Cup 2021 National Winner (Education)</a:t>
            </a:r>
          </a:p>
          <a:p>
            <a:pPr marL="571500" lvl="1" indent="-342900">
              <a:buFont typeface="Arial" panose="020B0604020202020204" pitchFamily="34" charset="0"/>
              <a:buChar char="•"/>
            </a:pPr>
            <a:r>
              <a:rPr lang="en-US" dirty="0"/>
              <a:t>Microsoft Azure AI Hackathon 2021 Popular Choice Prize Winner</a:t>
            </a:r>
          </a:p>
          <a:p>
            <a:pPr marL="571500" lvl="1" indent="-342900">
              <a:buFont typeface="Arial" panose="020B0604020202020204" pitchFamily="34" charset="0"/>
              <a:buChar char="•"/>
            </a:pPr>
            <a:r>
              <a:rPr lang="en-US" dirty="0"/>
              <a:t>Microsoft Visual Studio Code Hackathon 2020 Winner</a:t>
            </a:r>
          </a:p>
          <a:p>
            <a:pPr marL="571500" lvl="1" indent="-342900">
              <a:buFont typeface="Arial" panose="020B0604020202020204" pitchFamily="34" charset="0"/>
              <a:buChar char="•"/>
            </a:pPr>
            <a:endParaRPr lang="en-US" dirty="0"/>
          </a:p>
          <a:p>
            <a:pPr lvl="1"/>
            <a:r>
              <a:rPr lang="en-US" dirty="0"/>
              <a:t>Learn more about me: </a:t>
            </a:r>
            <a:r>
              <a:rPr lang="en-US" b="1" dirty="0">
                <a:hlinkClick r:id="rId3"/>
              </a:rPr>
              <a:t>adityaoberai.live</a:t>
            </a:r>
            <a:endParaRPr lang="en-US" b="1" dirty="0"/>
          </a:p>
          <a:p>
            <a:pPr marL="571500" lvl="1" indent="-342900">
              <a:buFont typeface="Arial" panose="020B0604020202020204" pitchFamily="34" charset="0"/>
              <a:buChar char="•"/>
            </a:pPr>
            <a:endParaRPr lang="en-US" dirty="0"/>
          </a:p>
          <a:p>
            <a:pPr lvl="1"/>
            <a:endParaRPr lang="en-US" dirty="0"/>
          </a:p>
        </p:txBody>
      </p:sp>
      <p:pic>
        <p:nvPicPr>
          <p:cNvPr id="3" name="Picture 2" descr="A person wearing glasses&#10;&#10;Description automatically generated with medium confidence">
            <a:extLst>
              <a:ext uri="{FF2B5EF4-FFF2-40B4-BE49-F238E27FC236}">
                <a16:creationId xmlns:a16="http://schemas.microsoft.com/office/drawing/2014/main" id="{6A83812C-18C4-406C-B480-8099699FF1AC}"/>
              </a:ext>
            </a:extLst>
          </p:cNvPr>
          <p:cNvPicPr>
            <a:picLocks noChangeAspect="1"/>
          </p:cNvPicPr>
          <p:nvPr/>
        </p:nvPicPr>
        <p:blipFill>
          <a:blip r:embed="rId4"/>
          <a:stretch>
            <a:fillRect/>
          </a:stretch>
        </p:blipFill>
        <p:spPr>
          <a:xfrm>
            <a:off x="9058273" y="1434370"/>
            <a:ext cx="2133601" cy="2133601"/>
          </a:xfrm>
          <a:prstGeom prst="rect">
            <a:avLst/>
          </a:prstGeom>
        </p:spPr>
      </p:pic>
    </p:spTree>
    <p:extLst>
      <p:ext uri="{BB962C8B-B14F-4D97-AF65-F5344CB8AC3E}">
        <p14:creationId xmlns:p14="http://schemas.microsoft.com/office/powerpoint/2010/main" val="1329079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Agenda</a:t>
            </a:r>
          </a:p>
        </p:txBody>
      </p:sp>
      <p:sp>
        <p:nvSpPr>
          <p:cNvPr id="6" name="Text Placeholder 5"/>
          <p:cNvSpPr>
            <a:spLocks noGrp="1"/>
          </p:cNvSpPr>
          <p:nvPr>
            <p:ph type="body" sz="quarter" idx="10"/>
          </p:nvPr>
        </p:nvSpPr>
        <p:spPr>
          <a:xfrm>
            <a:off x="586390" y="1434370"/>
            <a:ext cx="11018520" cy="3533275"/>
          </a:xfrm>
        </p:spPr>
        <p:txBody>
          <a:bodyPr/>
          <a:lstStyle/>
          <a:p>
            <a:r>
              <a:rPr lang="en-US" dirty="0"/>
              <a:t>The topics we will cover are:</a:t>
            </a:r>
          </a:p>
          <a:p>
            <a:endParaRPr lang="en-US" dirty="0"/>
          </a:p>
          <a:p>
            <a:pPr marL="571500" lvl="1" indent="-3429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What are Azure Cognitive Services?</a:t>
            </a:r>
          </a:p>
          <a:p>
            <a:pPr marL="571500" lvl="1" indent="-3429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Benefits of Azure Cognitive Services</a:t>
            </a:r>
          </a:p>
          <a:p>
            <a:pPr marL="571500" lvl="1" indent="-3429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Categories of Cognitive Services</a:t>
            </a:r>
          </a:p>
          <a:p>
            <a:pPr marL="571500" lvl="1" indent="-3429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Face API Overview + Live Demo</a:t>
            </a:r>
          </a:p>
          <a:p>
            <a:pPr marL="571500" lvl="1" indent="-342900">
              <a:buFont typeface="Arial" panose="020B0604020202020204" pitchFamily="34" charset="0"/>
              <a:buChar char="•"/>
            </a:pPr>
            <a:r>
              <a:rPr lang="en-US" sz="2800" dirty="0" err="1">
                <a:latin typeface="Segoe UI Semilight" panose="020B0402040204020203" pitchFamily="34" charset="0"/>
                <a:cs typeface="Segoe UI Semilight" panose="020B0402040204020203" pitchFamily="34" charset="0"/>
              </a:rPr>
              <a:t>QnA</a:t>
            </a:r>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184537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What are Azure Cognitive Services?</a:t>
            </a:r>
          </a:p>
        </p:txBody>
      </p:sp>
      <p:sp>
        <p:nvSpPr>
          <p:cNvPr id="6" name="Text Placeholder 5"/>
          <p:cNvSpPr>
            <a:spLocks noGrp="1"/>
          </p:cNvSpPr>
          <p:nvPr>
            <p:ph type="body" sz="quarter" idx="10"/>
          </p:nvPr>
        </p:nvSpPr>
        <p:spPr>
          <a:xfrm>
            <a:off x="586390" y="1434370"/>
            <a:ext cx="5976335" cy="2326791"/>
          </a:xfrm>
        </p:spPr>
        <p:txBody>
          <a:bodyPr/>
          <a:lstStyle/>
          <a:p>
            <a:pPr marL="457200" indent="-457200">
              <a:buFont typeface="Arial" panose="020B0604020202020204" pitchFamily="34" charset="0"/>
              <a:buChar char="•"/>
            </a:pPr>
            <a:r>
              <a:rPr lang="en-US" dirty="0"/>
              <a:t>Cloud-based services with REST APIs and client library SDKs available to help you build cognitive intelligence into your applications</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Allow you to add cognitive features to your applications without having Artificial Intelligence or Data Science skills</a:t>
            </a:r>
          </a:p>
        </p:txBody>
      </p:sp>
      <p:pic>
        <p:nvPicPr>
          <p:cNvPr id="1026" name="Picture 2">
            <a:extLst>
              <a:ext uri="{FF2B5EF4-FFF2-40B4-BE49-F238E27FC236}">
                <a16:creationId xmlns:a16="http://schemas.microsoft.com/office/drawing/2014/main" id="{18E3C1DF-EFCC-4FA4-A74C-230D0009EE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859" r="12500"/>
          <a:stretch/>
        </p:blipFill>
        <p:spPr bwMode="auto">
          <a:xfrm>
            <a:off x="6938359" y="2261458"/>
            <a:ext cx="4667251" cy="2335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351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Benefits of Azure Cognitive Services</a:t>
            </a:r>
          </a:p>
        </p:txBody>
      </p:sp>
      <p:sp>
        <p:nvSpPr>
          <p:cNvPr id="6" name="Text Placeholder 5"/>
          <p:cNvSpPr>
            <a:spLocks noGrp="1"/>
          </p:cNvSpPr>
          <p:nvPr>
            <p:ph type="body" sz="quarter" idx="10"/>
          </p:nvPr>
        </p:nvSpPr>
        <p:spPr>
          <a:xfrm>
            <a:off x="586390" y="1434370"/>
            <a:ext cx="11018520" cy="800219"/>
          </a:xfrm>
        </p:spPr>
        <p:txBody>
          <a:bodyPr/>
          <a:lstStyle/>
          <a:p>
            <a:r>
              <a:rPr lang="en-US" dirty="0"/>
              <a:t>The various benefits of using Azure Cognitive Services are:</a:t>
            </a:r>
          </a:p>
          <a:p>
            <a:pPr marL="685800" lvl="1" indent="-457200">
              <a:buFont typeface="Arial" panose="020B0604020202020204" pitchFamily="34" charset="0"/>
              <a:buChar char="•"/>
            </a:pPr>
            <a:endParaRPr lang="en-US" dirty="0"/>
          </a:p>
        </p:txBody>
      </p:sp>
      <p:graphicFrame>
        <p:nvGraphicFramePr>
          <p:cNvPr id="3" name="Diagram 2">
            <a:extLst>
              <a:ext uri="{FF2B5EF4-FFF2-40B4-BE49-F238E27FC236}">
                <a16:creationId xmlns:a16="http://schemas.microsoft.com/office/drawing/2014/main" id="{AAA476EE-B567-4944-A501-1CD6C07A7563}"/>
              </a:ext>
            </a:extLst>
          </p:cNvPr>
          <p:cNvGraphicFramePr/>
          <p:nvPr>
            <p:extLst>
              <p:ext uri="{D42A27DB-BD31-4B8C-83A1-F6EECF244321}">
                <p14:modId xmlns:p14="http://schemas.microsoft.com/office/powerpoint/2010/main" val="3617919628"/>
              </p:ext>
            </p:extLst>
          </p:nvPr>
        </p:nvGraphicFramePr>
        <p:xfrm>
          <a:off x="1747312" y="1981199"/>
          <a:ext cx="8696676" cy="37623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99397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Categories of Azure Cognitive Services</a:t>
            </a:r>
          </a:p>
        </p:txBody>
      </p:sp>
      <p:sp>
        <p:nvSpPr>
          <p:cNvPr id="6" name="Text Placeholder 5"/>
          <p:cNvSpPr>
            <a:spLocks noGrp="1"/>
          </p:cNvSpPr>
          <p:nvPr>
            <p:ph type="body" sz="quarter" idx="10"/>
          </p:nvPr>
        </p:nvSpPr>
        <p:spPr>
          <a:xfrm>
            <a:off x="586390" y="1434370"/>
            <a:ext cx="11018520" cy="430887"/>
          </a:xfrm>
        </p:spPr>
        <p:txBody>
          <a:bodyPr/>
          <a:lstStyle/>
          <a:p>
            <a:r>
              <a:rPr lang="en-US" dirty="0"/>
              <a:t>Cognitive Services are categorized into five main pillars:</a:t>
            </a:r>
          </a:p>
        </p:txBody>
      </p:sp>
      <p:graphicFrame>
        <p:nvGraphicFramePr>
          <p:cNvPr id="2" name="Diagram 1">
            <a:extLst>
              <a:ext uri="{FF2B5EF4-FFF2-40B4-BE49-F238E27FC236}">
                <a16:creationId xmlns:a16="http://schemas.microsoft.com/office/drawing/2014/main" id="{6853A03A-9156-44BF-B217-E6CECE9B34F7}"/>
              </a:ext>
            </a:extLst>
          </p:cNvPr>
          <p:cNvGraphicFramePr/>
          <p:nvPr/>
        </p:nvGraphicFramePr>
        <p:xfrm>
          <a:off x="3548681" y="2288429"/>
          <a:ext cx="5094637" cy="34480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1960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Vision APIs</a:t>
            </a:r>
          </a:p>
        </p:txBody>
      </p:sp>
      <p:sp>
        <p:nvSpPr>
          <p:cNvPr id="6" name="Text Placeholder 5"/>
          <p:cNvSpPr>
            <a:spLocks noGrp="1"/>
          </p:cNvSpPr>
          <p:nvPr>
            <p:ph type="body" sz="quarter" idx="10"/>
          </p:nvPr>
        </p:nvSpPr>
        <p:spPr>
          <a:xfrm>
            <a:off x="586390" y="1434370"/>
            <a:ext cx="11018520" cy="430887"/>
          </a:xfrm>
        </p:spPr>
        <p:txBody>
          <a:bodyPr/>
          <a:lstStyle/>
          <a:p>
            <a:r>
              <a:rPr lang="en-US" dirty="0"/>
              <a:t>The Vision APIs consist of:</a:t>
            </a:r>
          </a:p>
        </p:txBody>
      </p:sp>
      <p:graphicFrame>
        <p:nvGraphicFramePr>
          <p:cNvPr id="3" name="Diagram 2">
            <a:extLst>
              <a:ext uri="{FF2B5EF4-FFF2-40B4-BE49-F238E27FC236}">
                <a16:creationId xmlns:a16="http://schemas.microsoft.com/office/drawing/2014/main" id="{922657BE-EA77-4F00-A1FE-0F08298F0C6A}"/>
              </a:ext>
            </a:extLst>
          </p:cNvPr>
          <p:cNvGraphicFramePr/>
          <p:nvPr>
            <p:extLst>
              <p:ext uri="{D42A27DB-BD31-4B8C-83A1-F6EECF244321}">
                <p14:modId xmlns:p14="http://schemas.microsoft.com/office/powerpoint/2010/main" val="862590694"/>
              </p:ext>
            </p:extLst>
          </p:nvPr>
        </p:nvGraphicFramePr>
        <p:xfrm>
          <a:off x="2171175" y="2104743"/>
          <a:ext cx="7848949" cy="20932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64126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Speech APIs</a:t>
            </a:r>
          </a:p>
        </p:txBody>
      </p:sp>
      <p:sp>
        <p:nvSpPr>
          <p:cNvPr id="6" name="Text Placeholder 5"/>
          <p:cNvSpPr>
            <a:spLocks noGrp="1"/>
          </p:cNvSpPr>
          <p:nvPr>
            <p:ph type="body" sz="quarter" idx="10"/>
          </p:nvPr>
        </p:nvSpPr>
        <p:spPr>
          <a:xfrm>
            <a:off x="586390" y="1434370"/>
            <a:ext cx="11018520" cy="430887"/>
          </a:xfrm>
        </p:spPr>
        <p:txBody>
          <a:bodyPr/>
          <a:lstStyle/>
          <a:p>
            <a:r>
              <a:rPr lang="en-US" dirty="0"/>
              <a:t>The Speech APIs consist of:</a:t>
            </a:r>
          </a:p>
        </p:txBody>
      </p:sp>
      <p:graphicFrame>
        <p:nvGraphicFramePr>
          <p:cNvPr id="2" name="Diagram 1">
            <a:extLst>
              <a:ext uri="{FF2B5EF4-FFF2-40B4-BE49-F238E27FC236}">
                <a16:creationId xmlns:a16="http://schemas.microsoft.com/office/drawing/2014/main" id="{D698D62B-C74B-456F-AB29-644FF6D5FD3B}"/>
              </a:ext>
            </a:extLst>
          </p:cNvPr>
          <p:cNvGraphicFramePr/>
          <p:nvPr>
            <p:extLst>
              <p:ext uri="{D42A27DB-BD31-4B8C-83A1-F6EECF244321}">
                <p14:modId xmlns:p14="http://schemas.microsoft.com/office/powerpoint/2010/main" val="22032597"/>
              </p:ext>
            </p:extLst>
          </p:nvPr>
        </p:nvGraphicFramePr>
        <p:xfrm>
          <a:off x="857806" y="1865257"/>
          <a:ext cx="10475687" cy="29597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4944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Language APIs</a:t>
            </a:r>
          </a:p>
        </p:txBody>
      </p:sp>
      <p:sp>
        <p:nvSpPr>
          <p:cNvPr id="6" name="Text Placeholder 5"/>
          <p:cNvSpPr>
            <a:spLocks noGrp="1"/>
          </p:cNvSpPr>
          <p:nvPr>
            <p:ph type="body" sz="quarter" idx="10"/>
          </p:nvPr>
        </p:nvSpPr>
        <p:spPr>
          <a:xfrm>
            <a:off x="586390" y="1434370"/>
            <a:ext cx="11018520" cy="430887"/>
          </a:xfrm>
        </p:spPr>
        <p:txBody>
          <a:bodyPr/>
          <a:lstStyle/>
          <a:p>
            <a:r>
              <a:rPr lang="en-US" dirty="0"/>
              <a:t>The Language APIs consist of:</a:t>
            </a:r>
          </a:p>
        </p:txBody>
      </p:sp>
      <p:graphicFrame>
        <p:nvGraphicFramePr>
          <p:cNvPr id="2" name="Diagram 1">
            <a:extLst>
              <a:ext uri="{FF2B5EF4-FFF2-40B4-BE49-F238E27FC236}">
                <a16:creationId xmlns:a16="http://schemas.microsoft.com/office/drawing/2014/main" id="{AA3FC3BC-0958-43AE-824A-0336AF9C1405}"/>
              </a:ext>
            </a:extLst>
          </p:cNvPr>
          <p:cNvGraphicFramePr/>
          <p:nvPr>
            <p:extLst>
              <p:ext uri="{D42A27DB-BD31-4B8C-83A1-F6EECF244321}">
                <p14:modId xmlns:p14="http://schemas.microsoft.com/office/powerpoint/2010/main" val="729205133"/>
              </p:ext>
            </p:extLst>
          </p:nvPr>
        </p:nvGraphicFramePr>
        <p:xfrm>
          <a:off x="723900" y="2288429"/>
          <a:ext cx="10744200" cy="1740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4999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6d3b3f7c-4b71-40c9-8fff-4f7fb96ddea0"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6B78FCE4F94D941B32D6B6061C29C09" ma:contentTypeVersion="12" ma:contentTypeDescription="Create a new document." ma:contentTypeScope="" ma:versionID="31624e6d8e043a6a1f4b09adabada31e">
  <xsd:schema xmlns:xsd="http://www.w3.org/2001/XMLSchema" xmlns:xs="http://www.w3.org/2001/XMLSchema" xmlns:p="http://schemas.microsoft.com/office/2006/metadata/properties" xmlns:ns2="976fdccd-ca8b-4477-a16f-3129ac8e5ee5" xmlns:ns3="6d3b3f7c-4b71-40c9-8fff-4f7fb96ddea0" targetNamespace="http://schemas.microsoft.com/office/2006/metadata/properties" ma:root="true" ma:fieldsID="66ee5bbb11c78621360800e3e78489b1" ns2:_="" ns3:_="">
    <xsd:import namespace="976fdccd-ca8b-4477-a16f-3129ac8e5ee5"/>
    <xsd:import namespace="6d3b3f7c-4b71-40c9-8fff-4f7fb96ddea0"/>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6fdccd-ca8b-4477-a16f-3129ac8e5ee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d3b3f7c-4b71-40c9-8fff-4f7fb96ddea0"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2006/metadata/properties"/>
    <ds:schemaRef ds:uri="http://purl.org/dc/dcmitype/"/>
    <ds:schemaRef ds:uri="http://purl.org/dc/elements/1.1/"/>
    <ds:schemaRef ds:uri="http://schemas.openxmlformats.org/package/2006/metadata/core-properties"/>
    <ds:schemaRef ds:uri="http://www.w3.org/XML/1998/namespace"/>
    <ds:schemaRef ds:uri="http://purl.org/dc/terms/"/>
    <ds:schemaRef ds:uri="http://schemas.microsoft.com/office/infopath/2007/PartnerControls"/>
    <ds:schemaRef ds:uri="965de625-df5b-42e9-a277-2113da4f1195"/>
    <ds:schemaRef ds:uri="dcf5ddc1-fb1d-440f-849a-6450bddbaed7"/>
    <ds:schemaRef ds:uri="6d3b3f7c-4b71-40c9-8fff-4f7fb96ddea0"/>
  </ds:schemaRefs>
</ds:datastoreItem>
</file>

<file path=customXml/itemProps2.xml><?xml version="1.0" encoding="utf-8"?>
<ds:datastoreItem xmlns:ds="http://schemas.openxmlformats.org/officeDocument/2006/customXml" ds:itemID="{CE5F0CDA-BD34-485A-92BD-16A779012AE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6fdccd-ca8b-4477-a16f-3129ac8e5ee5"/>
    <ds:schemaRef ds:uri="6d3b3f7c-4b71-40c9-8fff-4f7fb96dd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926</TotalTime>
  <Words>1106</Words>
  <Application>Microsoft Office PowerPoint</Application>
  <PresentationFormat>Widescreen</PresentationFormat>
  <Paragraphs>154</Paragraphs>
  <Slides>18</Slides>
  <Notes>17</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18</vt:i4>
      </vt:variant>
    </vt:vector>
  </HeadingPairs>
  <TitlesOfParts>
    <vt:vector size="28" baseType="lpstr">
      <vt:lpstr>Arial</vt:lpstr>
      <vt:lpstr>Consolas</vt:lpstr>
      <vt:lpstr>Segoe UI</vt:lpstr>
      <vt:lpstr>Segoe UI (body)</vt:lpstr>
      <vt:lpstr>Segoe UI Light</vt:lpstr>
      <vt:lpstr>Segoe UI Semibold</vt:lpstr>
      <vt:lpstr>Segoe UI Semilight</vt:lpstr>
      <vt:lpstr>Wingdings</vt:lpstr>
      <vt:lpstr>WHITE TEMPLATE</vt:lpstr>
      <vt:lpstr>SOFT BLACK TEMPLATE</vt:lpstr>
      <vt:lpstr>Build AI-Enabled Apps with Xamarin and Azure Cognitive Services</vt:lpstr>
      <vt:lpstr>About The Speaker</vt:lpstr>
      <vt:lpstr>Agenda</vt:lpstr>
      <vt:lpstr>What are Azure Cognitive Services?</vt:lpstr>
      <vt:lpstr>Benefits of Azure Cognitive Services</vt:lpstr>
      <vt:lpstr>Categories of Azure Cognitive Services</vt:lpstr>
      <vt:lpstr>Vision APIs</vt:lpstr>
      <vt:lpstr>Speech APIs</vt:lpstr>
      <vt:lpstr>Language APIs</vt:lpstr>
      <vt:lpstr>Decision APIs</vt:lpstr>
      <vt:lpstr>Search APIs</vt:lpstr>
      <vt:lpstr>Face API Overview</vt:lpstr>
      <vt:lpstr>Live Demo</vt:lpstr>
      <vt:lpstr>GitHub Link  github.com/adityaoberai/XamarinFaceAPI-Reactor</vt:lpstr>
      <vt:lpstr>Another Fun Solution – Social Mojifier</vt:lpstr>
      <vt:lpstr>Any Questions?</vt:lpstr>
      <vt:lpstr>Thank You :)</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Aditya Oberai</cp:lastModifiedBy>
  <cp:revision>56</cp:revision>
  <dcterms:created xsi:type="dcterms:W3CDTF">2019-03-28T18:40:02Z</dcterms:created>
  <dcterms:modified xsi:type="dcterms:W3CDTF">2021-08-11T12:45:02Z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0x010100F6B78FCE4F94D941B32D6B6061C29C09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